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Lst>
  <p:notesMasterIdLst>
    <p:notesMasterId r:id="rId72"/>
  </p:notesMasterIdLst>
  <p:handoutMasterIdLst>
    <p:handoutMasterId r:id="rId73"/>
  </p:handoutMasterIdLst>
  <p:sldIdLst>
    <p:sldId id="2042" r:id="rId7"/>
    <p:sldId id="1994" r:id="rId8"/>
    <p:sldId id="1996" r:id="rId9"/>
    <p:sldId id="1660" r:id="rId10"/>
    <p:sldId id="1670" r:id="rId11"/>
    <p:sldId id="2043" r:id="rId12"/>
    <p:sldId id="1548" r:id="rId13"/>
    <p:sldId id="2044" r:id="rId14"/>
    <p:sldId id="1523" r:id="rId15"/>
    <p:sldId id="1998" r:id="rId16"/>
    <p:sldId id="1716" r:id="rId17"/>
    <p:sldId id="1524" r:id="rId18"/>
    <p:sldId id="1849" r:id="rId19"/>
    <p:sldId id="1841" r:id="rId20"/>
    <p:sldId id="1991" r:id="rId21"/>
    <p:sldId id="1941" r:id="rId22"/>
    <p:sldId id="1804" r:id="rId23"/>
    <p:sldId id="1527" r:id="rId24"/>
    <p:sldId id="1529" r:id="rId25"/>
    <p:sldId id="1530" r:id="rId26"/>
    <p:sldId id="1531" r:id="rId27"/>
    <p:sldId id="1532" r:id="rId28"/>
    <p:sldId id="1999" r:id="rId29"/>
    <p:sldId id="2000" r:id="rId30"/>
    <p:sldId id="2001" r:id="rId31"/>
    <p:sldId id="2002" r:id="rId32"/>
    <p:sldId id="2003" r:id="rId33"/>
    <p:sldId id="2004" r:id="rId34"/>
    <p:sldId id="2005" r:id="rId35"/>
    <p:sldId id="2006" r:id="rId36"/>
    <p:sldId id="2007" r:id="rId37"/>
    <p:sldId id="2008" r:id="rId38"/>
    <p:sldId id="2009" r:id="rId39"/>
    <p:sldId id="2010" r:id="rId40"/>
    <p:sldId id="2011" r:id="rId41"/>
    <p:sldId id="2012" r:id="rId42"/>
    <p:sldId id="2013" r:id="rId43"/>
    <p:sldId id="2014" r:id="rId44"/>
    <p:sldId id="2015" r:id="rId45"/>
    <p:sldId id="2016" r:id="rId46"/>
    <p:sldId id="2017" r:id="rId47"/>
    <p:sldId id="2018" r:id="rId48"/>
    <p:sldId id="2019" r:id="rId49"/>
    <p:sldId id="2020" r:id="rId50"/>
    <p:sldId id="2021" r:id="rId51"/>
    <p:sldId id="2022" r:id="rId52"/>
    <p:sldId id="2023" r:id="rId53"/>
    <p:sldId id="2024" r:id="rId54"/>
    <p:sldId id="2025" r:id="rId55"/>
    <p:sldId id="2026" r:id="rId56"/>
    <p:sldId id="2027" r:id="rId57"/>
    <p:sldId id="2028" r:id="rId58"/>
    <p:sldId id="2029" r:id="rId59"/>
    <p:sldId id="2030" r:id="rId60"/>
    <p:sldId id="2031" r:id="rId61"/>
    <p:sldId id="2032" r:id="rId62"/>
    <p:sldId id="2033" r:id="rId63"/>
    <p:sldId id="2034" r:id="rId64"/>
    <p:sldId id="2035" r:id="rId65"/>
    <p:sldId id="2036" r:id="rId66"/>
    <p:sldId id="2038" r:id="rId67"/>
    <p:sldId id="2039" r:id="rId68"/>
    <p:sldId id="2040" r:id="rId69"/>
    <p:sldId id="2037" r:id="rId70"/>
    <p:sldId id="2041" r:id="rId7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2042"/>
            <p14:sldId id="1994"/>
            <p14:sldId id="1996"/>
            <p14:sldId id="1660"/>
            <p14:sldId id="1670"/>
            <p14:sldId id="2043"/>
            <p14:sldId id="1548"/>
            <p14:sldId id="2044"/>
            <p14:sldId id="1523"/>
            <p14:sldId id="1998"/>
            <p14:sldId id="1716"/>
            <p14:sldId id="1524"/>
            <p14:sldId id="1849"/>
            <p14:sldId id="1841"/>
            <p14:sldId id="1991"/>
            <p14:sldId id="1941"/>
            <p14:sldId id="1804"/>
            <p14:sldId id="1527"/>
            <p14:sldId id="1529"/>
            <p14:sldId id="1530"/>
            <p14:sldId id="1531"/>
            <p14:sldId id="1532"/>
          </p14:sldIdLst>
        </p14:section>
        <p14:section name="Light Gray" id="{4B1BBE2A-6D55-4595-AFBA-0E30BE368C15}">
          <p14:sldIdLst>
            <p14:sldId id="1999"/>
            <p14:sldId id="2000"/>
            <p14:sldId id="2001"/>
            <p14:sldId id="2002"/>
            <p14:sldId id="2003"/>
            <p14:sldId id="2004"/>
            <p14:sldId id="2005"/>
            <p14:sldId id="2006"/>
            <p14:sldId id="2007"/>
            <p14:sldId id="2008"/>
            <p14:sldId id="2009"/>
            <p14:sldId id="2010"/>
            <p14:sldId id="2011"/>
            <p14:sldId id="2012"/>
            <p14:sldId id="2013"/>
            <p14:sldId id="2014"/>
            <p14:sldId id="2015"/>
            <p14:sldId id="2016"/>
            <p14:sldId id="2017"/>
            <p14:sldId id="2018"/>
            <p14:sldId id="2019"/>
          </p14:sldIdLst>
        </p14:section>
        <p14:section name="Black" id="{CC80F8C8-EE4D-4D76-85E3-9D04C9AF18F9}">
          <p14:sldIdLst>
            <p14:sldId id="2020"/>
            <p14:sldId id="2021"/>
            <p14:sldId id="2022"/>
            <p14:sldId id="2023"/>
            <p14:sldId id="2024"/>
            <p14:sldId id="2025"/>
            <p14:sldId id="2026"/>
            <p14:sldId id="2027"/>
            <p14:sldId id="2028"/>
            <p14:sldId id="2029"/>
            <p14:sldId id="2030"/>
            <p14:sldId id="2031"/>
            <p14:sldId id="2032"/>
            <p14:sldId id="2033"/>
            <p14:sldId id="2034"/>
            <p14:sldId id="2035"/>
            <p14:sldId id="2036"/>
            <p14:sldId id="2038"/>
            <p14:sldId id="2039"/>
            <p14:sldId id="2040"/>
            <p14:sldId id="2037"/>
            <p14:sldId id="204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83B01"/>
    <a:srgbClr val="000000"/>
    <a:srgbClr val="50E6FF"/>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309331-6BD9-1947-836F-1A8F7EFEE7C1}" v="54" dt="2019-11-13T12:56:38.9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223" autoAdjust="0"/>
    <p:restoredTop sz="92033" autoAdjust="0"/>
  </p:normalViewPr>
  <p:slideViewPr>
    <p:cSldViewPr snapToGrid="0">
      <p:cViewPr varScale="1">
        <p:scale>
          <a:sx n="100" d="100"/>
          <a:sy n="100" d="100"/>
        </p:scale>
        <p:origin x="184" y="376"/>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6771"/>
    </p:cViewPr>
  </p:sorterViewPr>
  <p:notesViewPr>
    <p:cSldViewPr snapToGrid="0" showGuides="1">
      <p:cViewPr varScale="1">
        <p:scale>
          <a:sx n="113" d="100"/>
          <a:sy n="113" d="100"/>
        </p:scale>
        <p:origin x="531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commentAuthors" Target="commentAuthors.xml"/><Relationship Id="rId79"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notesMaster" Target="notesMasters/notesMaster1.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ann GUILLO" userId="47d549e3-95d9-4b13-bf00-af2553fe143d" providerId="ADAL" clId="{7F309331-6BD9-1947-836F-1A8F7EFEE7C1}"/>
    <pc:docChg chg="modSld">
      <pc:chgData name="Yoann GUILLO" userId="47d549e3-95d9-4b13-bf00-af2553fe143d" providerId="ADAL" clId="{7F309331-6BD9-1947-836F-1A8F7EFEE7C1}" dt="2019-11-14T11:26:11.342" v="5" actId="20577"/>
      <pc:docMkLst>
        <pc:docMk/>
      </pc:docMkLst>
      <pc:sldChg chg="modSp">
        <pc:chgData name="Yoann GUILLO" userId="47d549e3-95d9-4b13-bf00-af2553fe143d" providerId="ADAL" clId="{7F309331-6BD9-1947-836F-1A8F7EFEE7C1}" dt="2019-11-14T11:26:11.342" v="5" actId="20577"/>
        <pc:sldMkLst>
          <pc:docMk/>
          <pc:sldMk cId="3117013438" sldId="1994"/>
        </pc:sldMkLst>
        <pc:spChg chg="mod">
          <ac:chgData name="Yoann GUILLO" userId="47d549e3-95d9-4b13-bf00-af2553fe143d" providerId="ADAL" clId="{7F309331-6BD9-1947-836F-1A8F7EFEE7C1}" dt="2019-11-14T11:26:11.342" v="5" actId="20577"/>
          <ac:spMkLst>
            <pc:docMk/>
            <pc:sldMk cId="3117013438" sldId="1994"/>
            <ac:spMk id="5" creationId="{6F88C36C-D184-4AF5-92D2-A0DBD6B7A82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11/14/19 12:25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11/14/19 12:25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13</a:t>
            </a:fld>
            <a:endParaRPr lang="en-US" dirty="0"/>
          </a:p>
        </p:txBody>
      </p:sp>
    </p:spTree>
    <p:extLst>
      <p:ext uri="{BB962C8B-B14F-4D97-AF65-F5344CB8AC3E}">
        <p14:creationId xmlns:p14="http://schemas.microsoft.com/office/powerpoint/2010/main" val="103154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1FF42D5-4657-4D58-A751-082C26315A19}"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500819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079D02-5D34-4786-9834-A1F44E52D535}" type="slidenum">
              <a:rPr lang="en-US" smtClean="0"/>
              <a:t>15</a:t>
            </a:fld>
            <a:endParaRPr lang="en-US" dirty="0"/>
          </a:p>
        </p:txBody>
      </p:sp>
      <p:sp>
        <p:nvSpPr>
          <p:cNvPr id="5" name="Date Placeholder 4">
            <a:extLst>
              <a:ext uri="{FF2B5EF4-FFF2-40B4-BE49-F238E27FC236}">
                <a16:creationId xmlns:a16="http://schemas.microsoft.com/office/drawing/2014/main" id="{58E3CE72-94EE-4689-AB80-A0CFFB93F1EA}"/>
              </a:ext>
            </a:extLst>
          </p:cNvPr>
          <p:cNvSpPr>
            <a:spLocks noGrp="1"/>
          </p:cNvSpPr>
          <p:nvPr>
            <p:ph type="dt" idx="11"/>
          </p:nvPr>
        </p:nvSpPr>
        <p:spPr/>
        <p:txBody>
          <a:bodyPr/>
          <a:lstStyle/>
          <a:p>
            <a:fld id="{480C6978-FA11-423D-8FDA-CB59A4787224}" type="datetime8">
              <a:rPr lang="en-US" smtClean="0"/>
              <a:t>11/14/19 12:25 PM</a:t>
            </a:fld>
            <a:endParaRPr lang="en-US" dirty="0"/>
          </a:p>
        </p:txBody>
      </p:sp>
      <p:sp>
        <p:nvSpPr>
          <p:cNvPr id="6" name="Footer Placeholder 5">
            <a:extLst>
              <a:ext uri="{FF2B5EF4-FFF2-40B4-BE49-F238E27FC236}">
                <a16:creationId xmlns:a16="http://schemas.microsoft.com/office/drawing/2014/main" id="{1AF229CA-F1E4-48C0-AD59-34CCFB3BE2A2}"/>
              </a:ext>
            </a:extLst>
          </p:cNvPr>
          <p:cNvSpPr>
            <a:spLocks noGrp="1"/>
          </p:cNvSpPr>
          <p:nvPr>
            <p:ph type="ftr" sz="quarter" idx="12"/>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Header Placeholder 6">
            <a:extLst>
              <a:ext uri="{FF2B5EF4-FFF2-40B4-BE49-F238E27FC236}">
                <a16:creationId xmlns:a16="http://schemas.microsoft.com/office/drawing/2014/main" id="{1C7DFC74-16C9-4146-B136-C825DE01E4DA}"/>
              </a:ext>
            </a:extLst>
          </p:cNvPr>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694941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79290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255619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511922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11/14/19 12:25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104623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11/14/19 12:25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7942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11/14/19 12:25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450358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664992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138130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11/14/19 12:25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938923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11/14/19 12:25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041263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050017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2103412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34</a:t>
            </a:fld>
            <a:endParaRPr lang="en-US" dirty="0"/>
          </a:p>
        </p:txBody>
      </p:sp>
    </p:spTree>
    <p:extLst>
      <p:ext uri="{BB962C8B-B14F-4D97-AF65-F5344CB8AC3E}">
        <p14:creationId xmlns:p14="http://schemas.microsoft.com/office/powerpoint/2010/main" val="625519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1FF42D5-4657-4D58-A751-082C26315A19}"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673616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079D02-5D34-4786-9834-A1F44E52D535}" type="slidenum">
              <a:rPr lang="en-US" smtClean="0"/>
              <a:t>36</a:t>
            </a:fld>
            <a:endParaRPr lang="en-US" dirty="0"/>
          </a:p>
        </p:txBody>
      </p:sp>
      <p:sp>
        <p:nvSpPr>
          <p:cNvPr id="5" name="Date Placeholder 4">
            <a:extLst>
              <a:ext uri="{FF2B5EF4-FFF2-40B4-BE49-F238E27FC236}">
                <a16:creationId xmlns:a16="http://schemas.microsoft.com/office/drawing/2014/main" id="{58E3CE72-94EE-4689-AB80-A0CFFB93F1EA}"/>
              </a:ext>
            </a:extLst>
          </p:cNvPr>
          <p:cNvSpPr>
            <a:spLocks noGrp="1"/>
          </p:cNvSpPr>
          <p:nvPr>
            <p:ph type="dt" idx="11"/>
          </p:nvPr>
        </p:nvSpPr>
        <p:spPr/>
        <p:txBody>
          <a:bodyPr/>
          <a:lstStyle/>
          <a:p>
            <a:fld id="{480C6978-FA11-423D-8FDA-CB59A4787224}" type="datetime8">
              <a:rPr lang="en-US" smtClean="0"/>
              <a:t>11/14/19 12:25 PM</a:t>
            </a:fld>
            <a:endParaRPr lang="en-US" dirty="0"/>
          </a:p>
        </p:txBody>
      </p:sp>
      <p:sp>
        <p:nvSpPr>
          <p:cNvPr id="6" name="Footer Placeholder 5">
            <a:extLst>
              <a:ext uri="{FF2B5EF4-FFF2-40B4-BE49-F238E27FC236}">
                <a16:creationId xmlns:a16="http://schemas.microsoft.com/office/drawing/2014/main" id="{1AF229CA-F1E4-48C0-AD59-34CCFB3BE2A2}"/>
              </a:ext>
            </a:extLst>
          </p:cNvPr>
          <p:cNvSpPr>
            <a:spLocks noGrp="1"/>
          </p:cNvSpPr>
          <p:nvPr>
            <p:ph type="ftr" sz="quarter" idx="12"/>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Header Placeholder 6">
            <a:extLst>
              <a:ext uri="{FF2B5EF4-FFF2-40B4-BE49-F238E27FC236}">
                <a16:creationId xmlns:a16="http://schemas.microsoft.com/office/drawing/2014/main" id="{1C7DFC74-16C9-4146-B136-C825DE01E4DA}"/>
              </a:ext>
            </a:extLst>
          </p:cNvPr>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727080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169060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650629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69412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24544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0358650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41</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11/14/19 12:25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6512294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11/14/19 12:25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8492375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11/14/19 12:25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343551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7466172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5305144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09101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9425785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7265314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52</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11/14/19 12:25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770908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11/14/19 12:25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7057912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1899628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940412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56</a:t>
            </a:fld>
            <a:endParaRPr lang="en-US" dirty="0"/>
          </a:p>
        </p:txBody>
      </p:sp>
    </p:spTree>
    <p:extLst>
      <p:ext uri="{BB962C8B-B14F-4D97-AF65-F5344CB8AC3E}">
        <p14:creationId xmlns:p14="http://schemas.microsoft.com/office/powerpoint/2010/main" val="27159331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1FF42D5-4657-4D58-A751-082C26315A19}"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4989104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079D02-5D34-4786-9834-A1F44E52D535}" type="slidenum">
              <a:rPr lang="en-US" smtClean="0"/>
              <a:t>58</a:t>
            </a:fld>
            <a:endParaRPr lang="en-US" dirty="0"/>
          </a:p>
        </p:txBody>
      </p:sp>
      <p:sp>
        <p:nvSpPr>
          <p:cNvPr id="5" name="Date Placeholder 4">
            <a:extLst>
              <a:ext uri="{FF2B5EF4-FFF2-40B4-BE49-F238E27FC236}">
                <a16:creationId xmlns:a16="http://schemas.microsoft.com/office/drawing/2014/main" id="{58E3CE72-94EE-4689-AB80-A0CFFB93F1EA}"/>
              </a:ext>
            </a:extLst>
          </p:cNvPr>
          <p:cNvSpPr>
            <a:spLocks noGrp="1"/>
          </p:cNvSpPr>
          <p:nvPr>
            <p:ph type="dt" idx="11"/>
          </p:nvPr>
        </p:nvSpPr>
        <p:spPr/>
        <p:txBody>
          <a:bodyPr/>
          <a:lstStyle/>
          <a:p>
            <a:fld id="{480C6978-FA11-423D-8FDA-CB59A4787224}" type="datetime8">
              <a:rPr lang="en-US" smtClean="0"/>
              <a:t>11/14/19 12:25 PM</a:t>
            </a:fld>
            <a:endParaRPr lang="en-US" dirty="0"/>
          </a:p>
        </p:txBody>
      </p:sp>
      <p:sp>
        <p:nvSpPr>
          <p:cNvPr id="6" name="Footer Placeholder 5">
            <a:extLst>
              <a:ext uri="{FF2B5EF4-FFF2-40B4-BE49-F238E27FC236}">
                <a16:creationId xmlns:a16="http://schemas.microsoft.com/office/drawing/2014/main" id="{1AF229CA-F1E4-48C0-AD59-34CCFB3BE2A2}"/>
              </a:ext>
            </a:extLst>
          </p:cNvPr>
          <p:cNvSpPr>
            <a:spLocks noGrp="1"/>
          </p:cNvSpPr>
          <p:nvPr>
            <p:ph type="ftr" sz="quarter" idx="12"/>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Header Placeholder 6">
            <a:extLst>
              <a:ext uri="{FF2B5EF4-FFF2-40B4-BE49-F238E27FC236}">
                <a16:creationId xmlns:a16="http://schemas.microsoft.com/office/drawing/2014/main" id="{1C7DFC74-16C9-4146-B136-C825DE01E4DA}"/>
              </a:ext>
            </a:extLst>
          </p:cNvPr>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19164721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3303836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679366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6236292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5095254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62</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11/14/19 12:25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9354418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11/14/19 12:25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162385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3982116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11/14/19 12:25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46194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11/14/19 12:25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9</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2846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677395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389542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11/14/19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4705839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GB"/>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GB"/>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GB"/>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GB"/>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GB"/>
              <a:t>Click to edit Master title style</a:t>
            </a:r>
            <a:endParaRPr lang="en-US"/>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GB"/>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GB"/>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GB"/>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GB"/>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9" name="Group 4" descr="Microsoft Ignite The Tour logo">
            <a:extLst>
              <a:ext uri="{FF2B5EF4-FFF2-40B4-BE49-F238E27FC236}">
                <a16:creationId xmlns:a16="http://schemas.microsoft.com/office/drawing/2014/main" id="{147F2C60-DDCE-4C1B-AEA3-F213C4F1E781}"/>
              </a:ext>
            </a:extLst>
          </p:cNvPr>
          <p:cNvGrpSpPr>
            <a:grpSpLocks noChangeAspect="1"/>
          </p:cNvGrpSpPr>
          <p:nvPr userDrawn="1"/>
        </p:nvGrpSpPr>
        <p:grpSpPr bwMode="black">
          <a:xfrm>
            <a:off x="537712" y="2913735"/>
            <a:ext cx="4655288" cy="1284967"/>
            <a:chOff x="342" y="1465"/>
            <a:chExt cx="2565" cy="708"/>
          </a:xfrm>
        </p:grpSpPr>
        <p:sp>
          <p:nvSpPr>
            <p:cNvPr id="10" name="Freeform 5">
              <a:extLst>
                <a:ext uri="{FF2B5EF4-FFF2-40B4-BE49-F238E27FC236}">
                  <a16:creationId xmlns:a16="http://schemas.microsoft.com/office/drawing/2014/main" id="{5C8A7BA6-FE12-4B47-8B9C-2C33A4629346}"/>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C93A63F9-CDCB-491F-879D-800E02564217}"/>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userDrawn="1">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5AE3A432-5FE8-40A8-8DCA-ECEBE6936E3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GB"/>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12" name="Group 4" descr="Microsoft Ignite The Tour logo">
            <a:extLst>
              <a:ext uri="{FF2B5EF4-FFF2-40B4-BE49-F238E27FC236}">
                <a16:creationId xmlns:a16="http://schemas.microsoft.com/office/drawing/2014/main" id="{EE383430-3FD6-44CF-9BF4-9DA6E877B920}"/>
              </a:ext>
            </a:extLst>
          </p:cNvPr>
          <p:cNvGrpSpPr>
            <a:grpSpLocks noChangeAspect="1"/>
          </p:cNvGrpSpPr>
          <p:nvPr userDrawn="1"/>
        </p:nvGrpSpPr>
        <p:grpSpPr bwMode="black">
          <a:xfrm>
            <a:off x="537712" y="2913735"/>
            <a:ext cx="4655288" cy="1284967"/>
            <a:chOff x="342" y="1465"/>
            <a:chExt cx="2565" cy="708"/>
          </a:xfrm>
        </p:grpSpPr>
        <p:sp>
          <p:nvSpPr>
            <p:cNvPr id="13" name="Freeform 5">
              <a:extLst>
                <a:ext uri="{FF2B5EF4-FFF2-40B4-BE49-F238E27FC236}">
                  <a16:creationId xmlns:a16="http://schemas.microsoft.com/office/drawing/2014/main" id="{65D6BEBC-E355-4513-9C0C-FCCDEE79AA3C}"/>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6">
              <a:extLst>
                <a:ext uri="{FF2B5EF4-FFF2-40B4-BE49-F238E27FC236}">
                  <a16:creationId xmlns:a16="http://schemas.microsoft.com/office/drawing/2014/main" id="{259DFCFC-AF9C-4FC8-B9A3-3D0A666C9F94}"/>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GB"/>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GB"/>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image" Target="../media/image1.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image" Target="../media/image1.emf"/><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theme" Target="../theme/theme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8"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GB"/>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www.paciellogroup.com/resources/contrastAnalyser"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hyperlink" Target="https://support.office.com/en-US/article/Make-your-PowerPoint-presentations-accessible-6f7772b2-2f33-4bd2-8ca7-dae3b2b3ef25" TargetMode="Externa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hyperlink" Target="https://www.paciellogroup.com/resources/contrastanalyser/"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hyperlink" Target="https://microsoft.sharepoint.com/teams/BrandCentral/Guidelines/Microsoft_color_guidelines.pdf" TargetMode="External"/><Relationship Id="rId4" Type="http://schemas.openxmlformats.org/officeDocument/2006/relationships/hyperlink" Target="https://www.microsoft.com/enable/"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png"/><Relationship Id="rId7" Type="http://schemas.openxmlformats.org/officeDocument/2006/relationships/image" Target="../media/image30.jp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svg"/></Relationships>
</file>

<file path=ppt/slides/_rels/slide17.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hyperlink" Target="http://www.geneziis.com/" TargetMode="External"/><Relationship Id="rId2" Type="http://schemas.openxmlformats.org/officeDocument/2006/relationships/hyperlink" Target="https://www.linkedin.com/in/yoannguillo/" TargetMode="External"/><Relationship Id="rId1" Type="http://schemas.openxmlformats.org/officeDocument/2006/relationships/slideLayout" Target="../slideLayouts/slideLayout2.xml"/><Relationship Id="rId4" Type="http://schemas.openxmlformats.org/officeDocument/2006/relationships/hyperlink" Target="https://github.com/YoannGUILLO"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hyperlink" Target="http://www.paciellogroup.com/resources/contrastAnalyser" TargetMode="External"/><Relationship Id="rId2" Type="http://schemas.openxmlformats.org/officeDocument/2006/relationships/notesSlide" Target="../notesSlides/notesSlide28.xml"/><Relationship Id="rId1" Type="http://schemas.openxmlformats.org/officeDocument/2006/relationships/slideLayout" Target="../slideLayouts/slideLayout42.xml"/><Relationship Id="rId5" Type="http://schemas.openxmlformats.org/officeDocument/2006/relationships/hyperlink" Target="https://support.office.com/en-US/article/Make-your-PowerPoint-presentations-accessible-6f7772b2-2f33-4bd2-8ca7-dae3b2b3ef25" TargetMode="Externa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hyperlink" Target="https://www.paciellogroup.com/resources/contrastanalyser/" TargetMode="External"/><Relationship Id="rId2" Type="http://schemas.openxmlformats.org/officeDocument/2006/relationships/notesSlide" Target="../notesSlides/notesSlide29.xml"/><Relationship Id="rId1" Type="http://schemas.openxmlformats.org/officeDocument/2006/relationships/slideLayout" Target="../slideLayouts/slideLayout42.xml"/><Relationship Id="rId5" Type="http://schemas.openxmlformats.org/officeDocument/2006/relationships/hyperlink" Target="https://microsoft.sharepoint.com/teams/BrandCentral/Guidelines/Microsoft_color_guidelines.pdf" TargetMode="External"/><Relationship Id="rId4" Type="http://schemas.openxmlformats.org/officeDocument/2006/relationships/hyperlink" Target="https://www.microsoft.com/enable/"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png"/><Relationship Id="rId7" Type="http://schemas.openxmlformats.org/officeDocument/2006/relationships/image" Target="../media/image30.jpg"/><Relationship Id="rId2" Type="http://schemas.openxmlformats.org/officeDocument/2006/relationships/notesSlide" Target="../notesSlides/notesSlide30.xml"/><Relationship Id="rId1" Type="http://schemas.openxmlformats.org/officeDocument/2006/relationships/slideLayout" Target="../slideLayouts/slideLayout42.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svg"/></Relationships>
</file>

<file path=ppt/slides/_rels/slide38.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7"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4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9.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68.xml"/></Relationships>
</file>

<file path=ppt/slides/_rels/slide53.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42.xml"/><Relationship Id="rId1" Type="http://schemas.openxmlformats.org/officeDocument/2006/relationships/slideLayout" Target="../slideLayouts/slideLayout6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3.xml"/></Relationships>
</file>

<file path=ppt/slides/_rels/slide57.xml.rels><?xml version="1.0" encoding="UTF-8" standalone="yes"?>
<Relationships xmlns="http://schemas.openxmlformats.org/package/2006/relationships"><Relationship Id="rId3" Type="http://schemas.openxmlformats.org/officeDocument/2006/relationships/hyperlink" Target="http://www.paciellogroup.com/resources/contrastAnalyser" TargetMode="External"/><Relationship Id="rId2" Type="http://schemas.openxmlformats.org/officeDocument/2006/relationships/notesSlide" Target="../notesSlides/notesSlide46.xml"/><Relationship Id="rId1" Type="http://schemas.openxmlformats.org/officeDocument/2006/relationships/slideLayout" Target="../slideLayouts/slideLayout73.xml"/><Relationship Id="rId5" Type="http://schemas.openxmlformats.org/officeDocument/2006/relationships/hyperlink" Target="https://support.office.com/en-US/article/Make-your-PowerPoint-presentations-accessible-6f7772b2-2f33-4bd2-8ca7-dae3b2b3ef25" TargetMode="External"/><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3" Type="http://schemas.openxmlformats.org/officeDocument/2006/relationships/hyperlink" Target="https://www.paciellogroup.com/resources/contrastanalyser/" TargetMode="External"/><Relationship Id="rId2" Type="http://schemas.openxmlformats.org/officeDocument/2006/relationships/notesSlide" Target="../notesSlides/notesSlide47.xml"/><Relationship Id="rId1" Type="http://schemas.openxmlformats.org/officeDocument/2006/relationships/slideLayout" Target="../slideLayouts/slideLayout73.xml"/><Relationship Id="rId5" Type="http://schemas.openxmlformats.org/officeDocument/2006/relationships/hyperlink" Target="https://microsoft.sharepoint.com/teams/BrandCentral/Guidelines/Microsoft_color_guidelines.pdf" TargetMode="External"/><Relationship Id="rId4" Type="http://schemas.openxmlformats.org/officeDocument/2006/relationships/hyperlink" Target="https://www.microsoft.com/enable/" TargetMode="External"/></Relationships>
</file>

<file path=ppt/slides/_rels/slide59.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png"/><Relationship Id="rId7" Type="http://schemas.openxmlformats.org/officeDocument/2006/relationships/image" Target="../media/image30.jpg"/><Relationship Id="rId2" Type="http://schemas.openxmlformats.org/officeDocument/2006/relationships/notesSlide" Target="../notesSlides/notesSlide48.xml"/><Relationship Id="rId1" Type="http://schemas.openxmlformats.org/officeDocument/2006/relationships/slideLayout" Target="../slideLayouts/slideLayout73.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7"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7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YoannGUILLO/Community"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1317785"/>
            <a:ext cx="5510213" cy="2215991"/>
          </a:xfrm>
        </p:spPr>
        <p:txBody>
          <a:bodyPr/>
          <a:lstStyle/>
          <a:p>
            <a:r>
              <a:rPr lang="fr-FR" sz="4800" dirty="0" err="1">
                <a:solidFill>
                  <a:srgbClr val="D83B01"/>
                </a:solidFill>
              </a:rPr>
              <a:t>Empower</a:t>
            </a:r>
            <a:r>
              <a:rPr lang="fr-FR" sz="4800" dirty="0">
                <a:solidFill>
                  <a:srgbClr val="D83B01"/>
                </a:solidFill>
              </a:rPr>
              <a:t> </a:t>
            </a:r>
            <a:r>
              <a:rPr lang="fr-FR" sz="4800" dirty="0" err="1">
                <a:solidFill>
                  <a:srgbClr val="D83B01"/>
                </a:solidFill>
              </a:rPr>
              <a:t>your</a:t>
            </a:r>
            <a:r>
              <a:rPr lang="fr-FR" sz="4800" dirty="0">
                <a:solidFill>
                  <a:srgbClr val="D83B01"/>
                </a:solidFill>
              </a:rPr>
              <a:t> cloud automation </a:t>
            </a:r>
            <a:r>
              <a:rPr lang="fr-FR" sz="4800" dirty="0" err="1">
                <a:solidFill>
                  <a:srgbClr val="D83B01"/>
                </a:solidFill>
              </a:rPr>
              <a:t>with</a:t>
            </a:r>
            <a:r>
              <a:rPr lang="fr-FR" sz="4800" dirty="0">
                <a:solidFill>
                  <a:srgbClr val="D83B01"/>
                </a:solidFill>
              </a:rPr>
              <a:t> Azure </a:t>
            </a:r>
            <a:r>
              <a:rPr lang="fr-FR" sz="4800" dirty="0" err="1">
                <a:solidFill>
                  <a:srgbClr val="D83B01"/>
                </a:solidFill>
              </a:rPr>
              <a:t>Blueprints</a:t>
            </a:r>
            <a:r>
              <a:rPr lang="fr-FR" sz="4800" dirty="0">
                <a:solidFill>
                  <a:srgbClr val="D83B01"/>
                </a:solidFill>
              </a:rPr>
              <a:t> </a:t>
            </a:r>
            <a:endParaRPr lang="en-US" sz="4800" dirty="0">
              <a:solidFill>
                <a:srgbClr val="D83B01"/>
              </a:solidFill>
            </a:endParaRP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510213" cy="677108"/>
          </a:xfrm>
        </p:spPr>
        <p:txBody>
          <a:bodyPr/>
          <a:lstStyle/>
          <a:p>
            <a:r>
              <a:rPr lang="en-US" dirty="0"/>
              <a:t>Yoann </a:t>
            </a:r>
            <a:r>
              <a:rPr lang="en-US" dirty="0" err="1"/>
              <a:t>Guillo</a:t>
            </a:r>
            <a:endParaRPr lang="en-US" dirty="0"/>
          </a:p>
          <a:p>
            <a:r>
              <a:rPr lang="en-US" dirty="0"/>
              <a:t>Freelance</a:t>
            </a:r>
          </a:p>
        </p:txBody>
      </p:sp>
      <p:pic>
        <p:nvPicPr>
          <p:cNvPr id="1026" name="Picture 2" descr="Image result for mvp logo">
            <a:extLst>
              <a:ext uri="{FF2B5EF4-FFF2-40B4-BE49-F238E27FC236}">
                <a16:creationId xmlns:a16="http://schemas.microsoft.com/office/drawing/2014/main" id="{E9CDA4C8-8C19-9A48-A52C-6696E0570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4801599"/>
            <a:ext cx="1370963" cy="55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85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55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Picture Placeholder 4" descr="This photo is a 'placeholder' only. Drag or drop your photo here, or click and tap the center to insert a photo. Make sure to update this alt text for your inserted photo. ">
            <a:extLst>
              <a:ext uri="{FF2B5EF4-FFF2-40B4-BE49-F238E27FC236}">
                <a16:creationId xmlns:a16="http://schemas.microsoft.com/office/drawing/2014/main" id="{134CC486-FA87-44E1-A991-243D1EC6902E}"/>
              </a:ext>
            </a:extLst>
          </p:cNvPr>
          <p:cNvSpPr>
            <a:spLocks noGrp="1"/>
          </p:cNvSpPr>
          <p:nvPr>
            <p:ph type="pic" sz="quarter" idx="11"/>
          </p:nvPr>
        </p:nvSpPr>
        <p:spPr/>
      </p:sp>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Title square photo layout</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p:txBody>
          <a:bodyPr/>
          <a:lstStyle/>
          <a:p>
            <a:r>
              <a:rPr lang="en-US" dirty="0"/>
              <a:t>Smaller text</a:t>
            </a:r>
          </a:p>
        </p:txBody>
      </p:sp>
    </p:spTree>
    <p:extLst>
      <p:ext uri="{BB962C8B-B14F-4D97-AF65-F5344CB8AC3E}">
        <p14:creationId xmlns:p14="http://schemas.microsoft.com/office/powerpoint/2010/main" val="149069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Square photo layout </a:t>
            </a:r>
          </a:p>
        </p:txBody>
      </p:sp>
      <p:sp>
        <p:nvSpPr>
          <p:cNvPr id="3" name="Picture Placeholder 2" descr="This photo is a 'placeholder' only. Drag or drop your photo here, or click and tap the center to insert a photo. Make sure to update this alt text for your inserted photo. ">
            <a:extLst>
              <a:ext uri="{FF2B5EF4-FFF2-40B4-BE49-F238E27FC236}">
                <a16:creationId xmlns:a16="http://schemas.microsoft.com/office/drawing/2014/main" id="{C0EBCFE2-8EBB-408F-8269-EBBA8A2B162A}"/>
              </a:ext>
            </a:extLst>
          </p:cNvPr>
          <p:cNvSpPr>
            <a:spLocks noGrp="1"/>
          </p:cNvSpPr>
          <p:nvPr>
            <p:ph type="pic" sz="quarter" idx="11"/>
          </p:nvPr>
        </p:nvSpPr>
        <p:spPr/>
      </p:sp>
    </p:spTree>
    <p:extLst>
      <p:ext uri="{BB962C8B-B14F-4D97-AF65-F5344CB8AC3E}">
        <p14:creationId xmlns:p14="http://schemas.microsoft.com/office/powerpoint/2010/main" val="181166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Slide palette info</a:t>
            </a:r>
          </a:p>
        </p:txBody>
      </p:sp>
      <p:sp>
        <p:nvSpPr>
          <p:cNvPr id="44" name="Text Placeholder 2"/>
          <p:cNvSpPr txBox="1">
            <a:spLocks/>
          </p:cNvSpPr>
          <p:nvPr/>
        </p:nvSpPr>
        <p:spPr>
          <a:xfrm>
            <a:off x="585216" y="1436688"/>
            <a:ext cx="9962134" cy="36933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The PowerPoint palette for this template has been built for you and is shown below. </a:t>
            </a:r>
          </a:p>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Avoid using too many colors in your presentation. </a:t>
            </a:r>
          </a:p>
        </p:txBody>
      </p:sp>
      <p:sp>
        <p:nvSpPr>
          <p:cNvPr id="37" name="TextBox 36"/>
          <p:cNvSpPr txBox="1"/>
          <p:nvPr/>
        </p:nvSpPr>
        <p:spPr>
          <a:xfrm>
            <a:off x="585216" y="2331507"/>
            <a:ext cx="6287261" cy="246221"/>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PowerPoint Theme Accent colors</a:t>
            </a:r>
          </a:p>
        </p:txBody>
      </p:sp>
      <p:sp>
        <p:nvSpPr>
          <p:cNvPr id="39" name="Text Placeholder 2"/>
          <p:cNvSpPr txBox="1">
            <a:spLocks/>
          </p:cNvSpPr>
          <p:nvPr/>
        </p:nvSpPr>
        <p:spPr>
          <a:xfrm>
            <a:off x="585216" y="4123695"/>
            <a:ext cx="3484466" cy="63094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1</a:t>
            </a:r>
            <a:r>
              <a:rPr lang="en-US" sz="1200" spc="0" dirty="0">
                <a:gradFill>
                  <a:gsLst>
                    <a:gs pos="63670">
                      <a:schemeClr val="tx1"/>
                    </a:gs>
                    <a:gs pos="40075">
                      <a:schemeClr val="tx1"/>
                    </a:gs>
                  </a:gsLst>
                  <a:lin ang="5400000" scaled="0"/>
                </a:gradFill>
                <a:latin typeface="+mn-lt"/>
                <a:cs typeface="Segoe UI Semibold" panose="020B0702040204020203" pitchFamily="34" charset="0"/>
              </a:rPr>
              <a:t> </a:t>
            </a:r>
            <a:r>
              <a:rPr lang="en-US" sz="1200" spc="0" dirty="0">
                <a:gradFill>
                  <a:gsLst>
                    <a:gs pos="63670">
                      <a:schemeClr val="tx1"/>
                    </a:gs>
                    <a:gs pos="40075">
                      <a:schemeClr val="tx1"/>
                    </a:gs>
                  </a:gsLst>
                  <a:lin ang="5400000" scaled="0"/>
                </a:gradFill>
                <a:latin typeface="+mn-lt"/>
              </a:rPr>
              <a:t>as the main accent color. </a:t>
            </a:r>
          </a:p>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2</a:t>
            </a:r>
            <a:r>
              <a:rPr lang="en-US" sz="1200" spc="0" dirty="0">
                <a:gradFill>
                  <a:gsLst>
                    <a:gs pos="63670">
                      <a:schemeClr val="tx1"/>
                    </a:gs>
                    <a:gs pos="40075">
                      <a:schemeClr val="tx1"/>
                    </a:gs>
                  </a:gsLst>
                  <a:lin ang="5400000" scaled="0"/>
                </a:gradFill>
                <a:latin typeface="+mn-lt"/>
              </a:rPr>
              <a:t> and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3</a:t>
            </a:r>
            <a:r>
              <a:rPr lang="en-US" sz="1200" spc="0" dirty="0">
                <a:gradFill>
                  <a:gsLst>
                    <a:gs pos="63670">
                      <a:schemeClr val="tx1"/>
                    </a:gs>
                    <a:gs pos="40075">
                      <a:schemeClr val="tx1"/>
                    </a:gs>
                  </a:gsLst>
                  <a:lin ang="5400000" scaled="0"/>
                </a:gradFill>
                <a:latin typeface="+mn-lt"/>
              </a:rPr>
              <a:t> only when </a:t>
            </a:r>
            <a:br>
              <a:rPr lang="en-US" sz="1200" spc="0" dirty="0">
                <a:gradFill>
                  <a:gsLst>
                    <a:gs pos="63670">
                      <a:schemeClr val="tx1"/>
                    </a:gs>
                    <a:gs pos="40075">
                      <a:schemeClr val="tx1"/>
                    </a:gs>
                  </a:gsLst>
                  <a:lin ang="5400000" scaled="0"/>
                </a:gradFill>
                <a:latin typeface="+mn-lt"/>
              </a:rPr>
            </a:br>
            <a:r>
              <a:rPr lang="en-US" sz="1200" spc="0" dirty="0">
                <a:gradFill>
                  <a:gsLst>
                    <a:gs pos="63670">
                      <a:schemeClr val="tx1"/>
                    </a:gs>
                    <a:gs pos="40075">
                      <a:schemeClr val="tx1"/>
                    </a:gs>
                  </a:gsLst>
                  <a:lin ang="5400000" scaled="0"/>
                </a:gradFill>
                <a:latin typeface="+mn-lt"/>
              </a:rPr>
              <a:t>additional colors are needed. </a:t>
            </a:r>
          </a:p>
        </p:txBody>
      </p:sp>
      <p:sp>
        <p:nvSpPr>
          <p:cNvPr id="33" name="Rectangle 32"/>
          <p:cNvSpPr/>
          <p:nvPr/>
        </p:nvSpPr>
        <p:spPr bwMode="auto">
          <a:xfrm>
            <a:off x="585216" y="2810265"/>
            <a:ext cx="1101566" cy="110112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1</a:t>
            </a:r>
          </a:p>
        </p:txBody>
      </p:sp>
      <p:sp>
        <p:nvSpPr>
          <p:cNvPr id="32" name="Rectangle 31"/>
          <p:cNvSpPr/>
          <p:nvPr/>
        </p:nvSpPr>
        <p:spPr bwMode="auto">
          <a:xfrm>
            <a:off x="1776666" y="2810265"/>
            <a:ext cx="1101566" cy="110112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2</a:t>
            </a:r>
          </a:p>
        </p:txBody>
      </p:sp>
      <p:sp>
        <p:nvSpPr>
          <p:cNvPr id="31" name="Rectangle 30"/>
          <p:cNvSpPr/>
          <p:nvPr/>
        </p:nvSpPr>
        <p:spPr bwMode="auto">
          <a:xfrm>
            <a:off x="2968116" y="2810265"/>
            <a:ext cx="1101566" cy="1101123"/>
          </a:xfrm>
          <a:prstGeom prst="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3</a:t>
            </a:r>
          </a:p>
        </p:txBody>
      </p:sp>
      <p:sp>
        <p:nvSpPr>
          <p:cNvPr id="40" name="Text Placeholder 2"/>
          <p:cNvSpPr txBox="1">
            <a:spLocks/>
          </p:cNvSpPr>
          <p:nvPr/>
        </p:nvSpPr>
        <p:spPr>
          <a:xfrm>
            <a:off x="4205004" y="4123695"/>
            <a:ext cx="2776292" cy="184666"/>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Accents 4-6 </a:t>
            </a:r>
            <a:r>
              <a:rPr lang="en-US" sz="1200" spc="0" dirty="0">
                <a:gradFill>
                  <a:gsLst>
                    <a:gs pos="63670">
                      <a:schemeClr val="tx1"/>
                    </a:gs>
                    <a:gs pos="40075">
                      <a:schemeClr val="tx1"/>
                    </a:gs>
                  </a:gsLst>
                  <a:lin ang="5400000" scaled="0"/>
                </a:gradFill>
                <a:latin typeface="+mn-lt"/>
              </a:rPr>
              <a:t>sparingly</a:t>
            </a:r>
          </a:p>
        </p:txBody>
      </p:sp>
      <p:sp>
        <p:nvSpPr>
          <p:cNvPr id="36" name="Rectangle 35"/>
          <p:cNvSpPr/>
          <p:nvPr/>
        </p:nvSpPr>
        <p:spPr bwMode="auto">
          <a:xfrm>
            <a:off x="4159568" y="3057402"/>
            <a:ext cx="854329" cy="853986"/>
          </a:xfrm>
          <a:prstGeom prst="rect">
            <a:avLst/>
          </a:prstGeom>
          <a:solidFill>
            <a:schemeClr val="accent4"/>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000000"/>
                </a:solidFill>
              </a:rPr>
              <a:t>Accent 4</a:t>
            </a:r>
          </a:p>
        </p:txBody>
      </p:sp>
      <p:sp>
        <p:nvSpPr>
          <p:cNvPr id="35" name="Rectangle 34"/>
          <p:cNvSpPr/>
          <p:nvPr/>
        </p:nvSpPr>
        <p:spPr bwMode="auto">
          <a:xfrm>
            <a:off x="5108027" y="3057402"/>
            <a:ext cx="854329" cy="853986"/>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FFFFFF"/>
                </a:solidFill>
              </a:rPr>
              <a:t>Accent 5</a:t>
            </a:r>
          </a:p>
        </p:txBody>
      </p:sp>
      <p:sp>
        <p:nvSpPr>
          <p:cNvPr id="34" name="Rectangle 33"/>
          <p:cNvSpPr/>
          <p:nvPr/>
        </p:nvSpPr>
        <p:spPr bwMode="auto">
          <a:xfrm>
            <a:off x="6049846" y="3057402"/>
            <a:ext cx="854329" cy="853986"/>
          </a:xfrm>
          <a:prstGeom prst="rect">
            <a:avLst/>
          </a:prstGeom>
          <a:solidFill>
            <a:schemeClr val="accent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FFFFFF"/>
                </a:solidFill>
              </a:rPr>
              <a:t>Accent 6</a:t>
            </a:r>
          </a:p>
        </p:txBody>
      </p:sp>
    </p:spTree>
    <p:extLst>
      <p:ext uri="{BB962C8B-B14F-4D97-AF65-F5344CB8AC3E}">
        <p14:creationId xmlns:p14="http://schemas.microsoft.com/office/powerpoint/2010/main" val="135174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1B027A59-96AF-406B-A5C9-5D24B253ED49}"/>
              </a:ext>
            </a:extLst>
          </p:cNvPr>
          <p:cNvSpPr>
            <a:spLocks noGrp="1"/>
          </p:cNvSpPr>
          <p:nvPr>
            <p:ph type="title"/>
          </p:nvPr>
        </p:nvSpPr>
        <p:spPr/>
        <p:txBody>
          <a:bodyPr/>
          <a:lstStyle/>
          <a:p>
            <a:r>
              <a:rPr lang="en-US" sz="2000" spc="0" dirty="0">
                <a:solidFill>
                  <a:schemeClr val="tx1"/>
                </a:solidFill>
              </a:rPr>
              <a:t>Ensure slide content is accessible</a:t>
            </a:r>
          </a:p>
        </p:txBody>
      </p:sp>
      <p:sp>
        <p:nvSpPr>
          <p:cNvPr id="3" name="Accessiblity definition">
            <a:extLst>
              <a:ext uri="{FF2B5EF4-FFF2-40B4-BE49-F238E27FC236}">
                <a16:creationId xmlns:a16="http://schemas.microsoft.com/office/drawing/2014/main" id="{6514054D-2F19-4667-931D-9475B9BAADA8}"/>
              </a:ext>
            </a:extLst>
          </p:cNvPr>
          <p:cNvSpPr txBox="1">
            <a:spLocks/>
          </p:cNvSpPr>
          <p:nvPr/>
        </p:nvSpPr>
        <p:spPr>
          <a:xfrm>
            <a:off x="585788" y="914400"/>
            <a:ext cx="11025188" cy="1661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200" dirty="0">
                <a:solidFill>
                  <a:schemeClr val="tx1"/>
                </a:solidFill>
              </a:rPr>
              <a:t>Take the following steps to create accessible content that everyone can consume effectively.</a:t>
            </a:r>
          </a:p>
        </p:txBody>
      </p:sp>
      <p:sp>
        <p:nvSpPr>
          <p:cNvPr id="37" name="Contrast instructions text box">
            <a:extLst>
              <a:ext uri="{FF2B5EF4-FFF2-40B4-BE49-F238E27FC236}">
                <a16:creationId xmlns:a16="http://schemas.microsoft.com/office/drawing/2014/main" id="{20DEDD7D-8FEA-4C76-9F0C-85F00716692E}"/>
              </a:ext>
            </a:extLst>
          </p:cNvPr>
          <p:cNvSpPr txBox="1">
            <a:spLocks/>
          </p:cNvSpPr>
          <p:nvPr/>
        </p:nvSpPr>
        <p:spPr>
          <a:xfrm>
            <a:off x="581978" y="1435100"/>
            <a:ext cx="1965960" cy="2009076"/>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Contrast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high contrast colors for maximum readability</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The recommended contrast ratio is at least 4.5:1</a:t>
            </a: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p:txBody>
      </p:sp>
      <p:grpSp>
        <p:nvGrpSpPr>
          <p:cNvPr id="43" name="Text contrast exmple" descr="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title="Contrast example">
            <a:extLst>
              <a:ext uri="{FF2B5EF4-FFF2-40B4-BE49-F238E27FC236}">
                <a16:creationId xmlns:a16="http://schemas.microsoft.com/office/drawing/2014/main" id="{51F1DA56-EF59-4C2A-89E8-B8D943E068CF}"/>
              </a:ext>
            </a:extLst>
          </p:cNvPr>
          <p:cNvGrpSpPr/>
          <p:nvPr/>
        </p:nvGrpSpPr>
        <p:grpSpPr>
          <a:xfrm>
            <a:off x="597535" y="2726851"/>
            <a:ext cx="1950354" cy="456751"/>
            <a:chOff x="457201" y="3851798"/>
            <a:chExt cx="2012788" cy="471372"/>
          </a:xfrm>
        </p:grpSpPr>
        <p:grpSp>
          <p:nvGrpSpPr>
            <p:cNvPr id="45" name="Group 44">
              <a:extLst>
                <a:ext uri="{FF2B5EF4-FFF2-40B4-BE49-F238E27FC236}">
                  <a16:creationId xmlns:a16="http://schemas.microsoft.com/office/drawing/2014/main" id="{2031B5EF-01D8-46BD-B3B1-9A6752F15221}"/>
                </a:ext>
              </a:extLst>
            </p:cNvPr>
            <p:cNvGrpSpPr/>
            <p:nvPr/>
          </p:nvGrpSpPr>
          <p:grpSpPr>
            <a:xfrm>
              <a:off x="457201" y="3858427"/>
              <a:ext cx="2012788" cy="464743"/>
              <a:chOff x="457201" y="3958757"/>
              <a:chExt cx="2012788" cy="464743"/>
            </a:xfrm>
          </p:grpSpPr>
          <p:sp>
            <p:nvSpPr>
              <p:cNvPr id="56" name="Gray text box example">
                <a:hlinkClick r:id="rId3"/>
                <a:extLst>
                  <a:ext uri="{FF2B5EF4-FFF2-40B4-BE49-F238E27FC236}">
                    <a16:creationId xmlns:a16="http://schemas.microsoft.com/office/drawing/2014/main" id="{4B9B8587-FB70-4375-BC95-C2649405F26E}"/>
                  </a:ext>
                </a:extLst>
              </p:cNvPr>
              <p:cNvSpPr txBox="1">
                <a:spLocks/>
              </p:cNvSpPr>
              <p:nvPr/>
            </p:nvSpPr>
            <p:spPr>
              <a:xfrm>
                <a:off x="457201" y="3958757"/>
                <a:ext cx="670929" cy="464743"/>
              </a:xfrm>
              <a:prstGeom prst="rect">
                <a:avLst/>
              </a:prstGeom>
              <a:solidFill>
                <a:srgbClr val="F2F2F2"/>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Text</a:t>
                </a:r>
              </a:p>
            </p:txBody>
          </p:sp>
          <p:sp>
            <p:nvSpPr>
              <p:cNvPr id="55" name="Blue text box example">
                <a:hlinkClick r:id="rId3"/>
                <a:extLst>
                  <a:ext uri="{FF2B5EF4-FFF2-40B4-BE49-F238E27FC236}">
                    <a16:creationId xmlns:a16="http://schemas.microsoft.com/office/drawing/2014/main" id="{9637CBF9-D9B6-44F7-A02A-2DFED82AA0FB}"/>
                  </a:ext>
                </a:extLst>
              </p:cNvPr>
              <p:cNvSpPr txBox="1">
                <a:spLocks/>
              </p:cNvSpPr>
              <p:nvPr/>
            </p:nvSpPr>
            <p:spPr>
              <a:xfrm>
                <a:off x="1128130" y="3958757"/>
                <a:ext cx="670929" cy="464743"/>
              </a:xfrm>
              <a:prstGeom prst="rect">
                <a:avLst/>
              </a:prstGeom>
              <a:solidFill>
                <a:srgbClr val="0078D4"/>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Text</a:t>
                </a:r>
              </a:p>
            </p:txBody>
          </p:sp>
          <p:sp>
            <p:nvSpPr>
              <p:cNvPr id="50" name="Light blue text box example">
                <a:hlinkClick r:id="rId3"/>
                <a:extLst>
                  <a:ext uri="{FF2B5EF4-FFF2-40B4-BE49-F238E27FC236}">
                    <a16:creationId xmlns:a16="http://schemas.microsoft.com/office/drawing/2014/main" id="{F6CD5CE6-A162-4D1A-8A21-4B39A7C9A976}"/>
                  </a:ext>
                </a:extLst>
              </p:cNvPr>
              <p:cNvSpPr txBox="1">
                <a:spLocks/>
              </p:cNvSpPr>
              <p:nvPr/>
            </p:nvSpPr>
            <p:spPr>
              <a:xfrm>
                <a:off x="1799060" y="3958757"/>
                <a:ext cx="670929" cy="464743"/>
              </a:xfrm>
              <a:prstGeom prst="rect">
                <a:avLst/>
              </a:prstGeom>
              <a:solidFill>
                <a:srgbClr val="50E6FF"/>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Text</a:t>
                </a:r>
              </a:p>
            </p:txBody>
          </p:sp>
        </p:grpSp>
        <p:cxnSp>
          <p:nvCxnSpPr>
            <p:cNvPr id="46" name="Red slash">
              <a:extLst>
                <a:ext uri="{FF2B5EF4-FFF2-40B4-BE49-F238E27FC236}">
                  <a16:creationId xmlns:a16="http://schemas.microsoft.com/office/drawing/2014/main" id="{0399D388-0591-4D97-AE43-748A78D0F467}"/>
                </a:ext>
              </a:extLst>
            </p:cNvPr>
            <p:cNvCxnSpPr/>
            <p:nvPr/>
          </p:nvCxnSpPr>
          <p:spPr>
            <a:xfrm flipH="1">
              <a:off x="1799059" y="3851798"/>
              <a:ext cx="670930" cy="465022"/>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 name="Contrast instructions text box">
            <a:extLst>
              <a:ext uri="{FF2B5EF4-FFF2-40B4-BE49-F238E27FC236}">
                <a16:creationId xmlns:a16="http://schemas.microsoft.com/office/drawing/2014/main" id="{2F4B2438-A3DB-41FC-8A90-FEBAB7AD5691}"/>
              </a:ext>
            </a:extLst>
          </p:cNvPr>
          <p:cNvSpPr txBox="1">
            <a:spLocks/>
          </p:cNvSpPr>
          <p:nvPr/>
        </p:nvSpPr>
        <p:spPr>
          <a:xfrm>
            <a:off x="581978" y="3480862"/>
            <a:ext cx="1965960" cy="76944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Color Contrast Analyzer</a:t>
            </a:r>
          </a:p>
          <a:p>
            <a:pPr marL="0" indent="0" defTabSz="903827">
              <a:lnSpc>
                <a:spcPct val="11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Download this tool to determine the legibility of text and the contrast of visual elements</a:t>
            </a:r>
          </a:p>
        </p:txBody>
      </p:sp>
      <p:grpSp>
        <p:nvGrpSpPr>
          <p:cNvPr id="57" name="Download Button" descr="A blue block with the download symbol and text that reads &quot;Download&quot;. This is object has a link to http://www.paciellogroup.com/resources/contrastAnalyser" title="Color Contrast Analyzer link">
            <a:extLst>
              <a:ext uri="{FF2B5EF4-FFF2-40B4-BE49-F238E27FC236}">
                <a16:creationId xmlns:a16="http://schemas.microsoft.com/office/drawing/2014/main" id="{5DB1FF77-B404-417B-83F7-3CF7D11966A9}"/>
              </a:ext>
            </a:extLst>
          </p:cNvPr>
          <p:cNvGrpSpPr/>
          <p:nvPr/>
        </p:nvGrpSpPr>
        <p:grpSpPr>
          <a:xfrm>
            <a:off x="597535" y="4340436"/>
            <a:ext cx="1950402" cy="450327"/>
            <a:chOff x="490358" y="4875348"/>
            <a:chExt cx="2144219" cy="464743"/>
          </a:xfrm>
        </p:grpSpPr>
        <p:sp>
          <p:nvSpPr>
            <p:cNvPr id="58" name="Download label">
              <a:hlinkClick r:id="rId3"/>
              <a:extLst>
                <a:ext uri="{FF2B5EF4-FFF2-40B4-BE49-F238E27FC236}">
                  <a16:creationId xmlns:a16="http://schemas.microsoft.com/office/drawing/2014/main" id="{3815550E-8A48-41BD-A79B-0954654B269F}"/>
                </a:ext>
              </a:extLst>
            </p:cNvPr>
            <p:cNvSpPr txBox="1">
              <a:spLocks/>
            </p:cNvSpPr>
            <p:nvPr/>
          </p:nvSpPr>
          <p:spPr>
            <a:xfrm>
              <a:off x="490358" y="4875348"/>
              <a:ext cx="2144219" cy="464743"/>
            </a:xfrm>
            <a:prstGeom prst="rect">
              <a:avLst/>
            </a:prstGeom>
            <a:solidFill>
              <a:srgbClr val="0078D4"/>
            </a:solidFill>
          </p:spPr>
          <p:txBody>
            <a:bodyPr wrap="square" lIns="141766" tIns="141766" rIns="141766"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Download</a:t>
              </a:r>
            </a:p>
          </p:txBody>
        </p:sp>
        <p:sp>
          <p:nvSpPr>
            <p:cNvPr id="59" name="Download button">
              <a:extLst>
                <a:ext uri="{FF2B5EF4-FFF2-40B4-BE49-F238E27FC236}">
                  <a16:creationId xmlns:a16="http://schemas.microsoft.com/office/drawing/2014/main" id="{D9423BB1-426F-43D9-8EFE-F86CBCF6E146}"/>
                </a:ext>
              </a:extLst>
            </p:cNvPr>
            <p:cNvSpPr>
              <a:spLocks noChangeAspect="1" noEditPoints="1"/>
            </p:cNvSpPr>
            <p:nvPr/>
          </p:nvSpPr>
          <p:spPr bwMode="auto">
            <a:xfrm>
              <a:off x="950966" y="5020486"/>
              <a:ext cx="93930" cy="161766"/>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flat">
              <a:solidFill>
                <a:srgbClr val="FFFFFF"/>
              </a:solidFill>
              <a:prstDash val="solid"/>
              <a:miter lim="800000"/>
              <a:headEnd/>
              <a:tailEnd/>
            </a:ln>
          </p:spPr>
          <p:txBody>
            <a:bodyPr vert="horz" wrap="square" lIns="88604" tIns="44302" rIns="88604" bIns="44302" numCol="1" anchor="t" anchorCtr="0" compatLnSpc="1">
              <a:prstTxWarp prst="textNoShape">
                <a:avLst/>
              </a:prstTxWarp>
            </a:bodyPr>
            <a:lstStyle/>
            <a:p>
              <a:pPr defTabSz="886022"/>
              <a:endParaRPr lang="en-US" sz="872" dirty="0">
                <a:gradFill>
                  <a:gsLst>
                    <a:gs pos="15356">
                      <a:srgbClr val="1A1A1A"/>
                    </a:gs>
                    <a:gs pos="56000">
                      <a:srgbClr val="1A1A1A"/>
                    </a:gs>
                  </a:gsLst>
                  <a:lin ang="5400000" scaled="0"/>
                </a:gradFill>
                <a:latin typeface="Segoe UI" panose="020B0502040204020203" pitchFamily="34" charset="0"/>
              </a:endParaRPr>
            </a:p>
          </p:txBody>
        </p:sp>
      </p:grpSp>
      <p:sp>
        <p:nvSpPr>
          <p:cNvPr id="60" name="Shape &amp; color instruciton text box">
            <a:extLst>
              <a:ext uri="{FF2B5EF4-FFF2-40B4-BE49-F238E27FC236}">
                <a16:creationId xmlns:a16="http://schemas.microsoft.com/office/drawing/2014/main" id="{C2360DC8-3A46-4137-A4F2-FDA24265CA9D}"/>
              </a:ext>
            </a:extLst>
          </p:cNvPr>
          <p:cNvSpPr txBox="1">
            <a:spLocks/>
          </p:cNvSpPr>
          <p:nvPr/>
        </p:nvSpPr>
        <p:spPr>
          <a:xfrm>
            <a:off x="2843458" y="1435100"/>
            <a:ext cx="1965960" cy="1717714"/>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Shape and color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different shapes with a legend to indicate statuses to accommodate for color blindness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buNone/>
              <a:defRPr/>
            </a:pPr>
            <a:endParaRPr lang="en-US" sz="1163" dirty="0">
              <a:gradFill>
                <a:gsLst>
                  <a:gs pos="15356">
                    <a:srgbClr val="1A1A1A"/>
                  </a:gs>
                  <a:gs pos="56000">
                    <a:srgbClr val="1A1A1A"/>
                  </a:gs>
                </a:gsLst>
                <a:lin ang="5400000" scaled="0"/>
              </a:gradFill>
              <a:latin typeface="Segoe UI" panose="020B0502040204020203" pitchFamily="34" charset="0"/>
            </a:endParaRPr>
          </a:p>
        </p:txBody>
      </p:sp>
      <p:grpSp>
        <p:nvGrpSpPr>
          <p:cNvPr id="61" name="Shape usage example" descr="Demonstration of using both shape and color to identify different entities. &#10;&#10;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a:extLst>
              <a:ext uri="{FF2B5EF4-FFF2-40B4-BE49-F238E27FC236}">
                <a16:creationId xmlns:a16="http://schemas.microsoft.com/office/drawing/2014/main" id="{3870E2D4-BB05-4292-8B2C-684463A840EA}"/>
              </a:ext>
            </a:extLst>
          </p:cNvPr>
          <p:cNvGrpSpPr/>
          <p:nvPr/>
        </p:nvGrpSpPr>
        <p:grpSpPr>
          <a:xfrm>
            <a:off x="2835881" y="3026393"/>
            <a:ext cx="1969570" cy="1878339"/>
            <a:chOff x="2835115" y="4084309"/>
            <a:chExt cx="2012787" cy="1919555"/>
          </a:xfrm>
        </p:grpSpPr>
        <p:sp>
          <p:nvSpPr>
            <p:cNvPr id="62" name="Background and text">
              <a:hlinkClick r:id="rId3"/>
              <a:extLst>
                <a:ext uri="{FF2B5EF4-FFF2-40B4-BE49-F238E27FC236}">
                  <a16:creationId xmlns:a16="http://schemas.microsoft.com/office/drawing/2014/main" id="{6A4B7AA5-AB2E-45C8-9D8A-BDE9E243F04F}"/>
                </a:ext>
              </a:extLst>
            </p:cNvPr>
            <p:cNvSpPr txBox="1">
              <a:spLocks/>
            </p:cNvSpPr>
            <p:nvPr/>
          </p:nvSpPr>
          <p:spPr>
            <a:xfrm>
              <a:off x="2835115" y="4084309"/>
              <a:ext cx="2012787" cy="1919555"/>
            </a:xfrm>
            <a:prstGeom prst="rect">
              <a:avLst/>
            </a:prstGeom>
            <a:solidFill>
              <a:srgbClr val="FFFFFF"/>
            </a:solidFill>
            <a:ln>
              <a:solidFill>
                <a:schemeClr val="tx1"/>
              </a:solidFill>
            </a:ln>
          </p:spPr>
          <p:txBody>
            <a:bodyPr wrap="square" lIns="177207" tIns="141766" rIns="177207" bIns="141766"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1</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2</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3</a:t>
              </a:r>
            </a:p>
          </p:txBody>
        </p:sp>
        <p:grpSp>
          <p:nvGrpSpPr>
            <p:cNvPr id="63" name="Group 62">
              <a:extLst>
                <a:ext uri="{FF2B5EF4-FFF2-40B4-BE49-F238E27FC236}">
                  <a16:creationId xmlns:a16="http://schemas.microsoft.com/office/drawing/2014/main" id="{44044DA5-FA1B-4F48-9EAA-783D9941E3F6}"/>
                </a:ext>
              </a:extLst>
            </p:cNvPr>
            <p:cNvGrpSpPr/>
            <p:nvPr/>
          </p:nvGrpSpPr>
          <p:grpSpPr>
            <a:xfrm>
              <a:off x="3016089" y="4633595"/>
              <a:ext cx="1603535" cy="830385"/>
              <a:chOff x="3016090" y="4740275"/>
              <a:chExt cx="1578136" cy="830385"/>
            </a:xfrm>
          </p:grpSpPr>
          <p:cxnSp>
            <p:nvCxnSpPr>
              <p:cNvPr id="75" name="Top horizontal seperator">
                <a:extLst>
                  <a:ext uri="{FF2B5EF4-FFF2-40B4-BE49-F238E27FC236}">
                    <a16:creationId xmlns:a16="http://schemas.microsoft.com/office/drawing/2014/main" id="{AEA6491A-6412-48D9-9472-A6770D45F5C2}"/>
                  </a:ext>
                  <a:ext uri="{C183D7F6-B498-43B3-948B-1728B52AA6E4}">
                    <adec:decorative xmlns:adec="http://schemas.microsoft.com/office/drawing/2017/decorative" val="1"/>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Middle horizontal seperator">
                <a:extLst>
                  <a:ext uri="{FF2B5EF4-FFF2-40B4-BE49-F238E27FC236}">
                    <a16:creationId xmlns:a16="http://schemas.microsoft.com/office/drawing/2014/main" id="{4DC437DA-FE75-4947-B72F-FAA661F5E200}"/>
                  </a:ext>
                  <a:ext uri="{C183D7F6-B498-43B3-948B-1728B52AA6E4}">
                    <adec:decorative xmlns:adec="http://schemas.microsoft.com/office/drawing/2017/decorative" val="1"/>
                  </a:ext>
                </a:extLst>
              </p:cNvPr>
              <p:cNvCxnSpPr>
                <a:cxnSpLocks/>
              </p:cNvCxnSpPr>
              <p:nvPr/>
            </p:nvCxnSpPr>
            <p:spPr>
              <a:xfrm>
                <a:off x="3016090" y="515546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Bottom horizontal seperator">
                <a:extLst>
                  <a:ext uri="{FF2B5EF4-FFF2-40B4-BE49-F238E27FC236}">
                    <a16:creationId xmlns:a16="http://schemas.microsoft.com/office/drawing/2014/main" id="{8DE5CF51-EC88-4552-AD5F-23FB8B8AA45E}"/>
                  </a:ext>
                  <a:ext uri="{C183D7F6-B498-43B3-948B-1728B52AA6E4}">
                    <adec:decorative xmlns:adec="http://schemas.microsoft.com/office/drawing/2017/decorative" val="1"/>
                  </a:ext>
                </a:extLst>
              </p:cNvPr>
              <p:cNvCxnSpPr>
                <a:cxnSpLocks/>
              </p:cNvCxnSpPr>
              <p:nvPr/>
            </p:nvCxnSpPr>
            <p:spPr>
              <a:xfrm>
                <a:off x="3016090" y="5570660"/>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Example green circle">
              <a:extLst>
                <a:ext uri="{FF2B5EF4-FFF2-40B4-BE49-F238E27FC236}">
                  <a16:creationId xmlns:a16="http://schemas.microsoft.com/office/drawing/2014/main" id="{5CB610F4-9E39-4351-9E1D-639078FFA23D}"/>
                </a:ext>
              </a:extLst>
            </p:cNvPr>
            <p:cNvSpPr/>
            <p:nvPr/>
          </p:nvSpPr>
          <p:spPr bwMode="auto">
            <a:xfrm>
              <a:off x="4363877" y="4379595"/>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1" name="Example blue triangle">
              <a:extLst>
                <a:ext uri="{FF2B5EF4-FFF2-40B4-BE49-F238E27FC236}">
                  <a16:creationId xmlns:a16="http://schemas.microsoft.com/office/drawing/2014/main" id="{EFD9DC73-1A5E-4EF5-A699-3B02680761FA}"/>
                </a:ext>
              </a:extLst>
            </p:cNvPr>
            <p:cNvSpPr/>
            <p:nvPr/>
          </p:nvSpPr>
          <p:spPr bwMode="auto">
            <a:xfrm>
              <a:off x="4363877" y="478554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0" name="Example red X">
              <a:extLst>
                <a:ext uri="{FF2B5EF4-FFF2-40B4-BE49-F238E27FC236}">
                  <a16:creationId xmlns:a16="http://schemas.microsoft.com/office/drawing/2014/main" id="{3E1E1946-154C-47E3-86A8-1553499C78A8}"/>
                </a:ext>
              </a:extLst>
            </p:cNvPr>
            <p:cNvSpPr/>
            <p:nvPr/>
          </p:nvSpPr>
          <p:spPr bwMode="auto">
            <a:xfrm rot="2700000">
              <a:off x="4363877" y="5200740"/>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9" name="Legend green circle">
              <a:extLst>
                <a:ext uri="{FF2B5EF4-FFF2-40B4-BE49-F238E27FC236}">
                  <a16:creationId xmlns:a16="http://schemas.microsoft.com/office/drawing/2014/main" id="{457BB82C-CE20-4597-88E3-60F2DAF3D41E}"/>
                </a:ext>
              </a:extLst>
            </p:cNvPr>
            <p:cNvSpPr/>
            <p:nvPr/>
          </p:nvSpPr>
          <p:spPr bwMode="auto">
            <a:xfrm>
              <a:off x="3025614" y="5661498"/>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8" name="Legend green circle label">
              <a:extLst>
                <a:ext uri="{FF2B5EF4-FFF2-40B4-BE49-F238E27FC236}">
                  <a16:creationId xmlns:a16="http://schemas.microsoft.com/office/drawing/2014/main" id="{53BDBD52-F752-4F48-9135-3E49279B23BC}"/>
                </a:ext>
              </a:extLst>
            </p:cNvPr>
            <p:cNvSpPr txBox="1">
              <a:spLocks/>
            </p:cNvSpPr>
            <p:nvPr/>
          </p:nvSpPr>
          <p:spPr>
            <a:xfrm>
              <a:off x="3025614"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C1</a:t>
              </a:r>
            </a:p>
          </p:txBody>
        </p:sp>
        <p:sp>
          <p:nvSpPr>
            <p:cNvPr id="67" name="Legend blue triangle">
              <a:extLst>
                <a:ext uri="{FF2B5EF4-FFF2-40B4-BE49-F238E27FC236}">
                  <a16:creationId xmlns:a16="http://schemas.microsoft.com/office/drawing/2014/main" id="{DFF4A861-C7D3-44A7-AAE6-AC402265A3A4}"/>
                </a:ext>
              </a:extLst>
            </p:cNvPr>
            <p:cNvSpPr/>
            <p:nvPr/>
          </p:nvSpPr>
          <p:spPr bwMode="auto">
            <a:xfrm>
              <a:off x="3645474" y="566149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6" name="Legend blue triangle label">
              <a:extLst>
                <a:ext uri="{FF2B5EF4-FFF2-40B4-BE49-F238E27FC236}">
                  <a16:creationId xmlns:a16="http://schemas.microsoft.com/office/drawing/2014/main" id="{6225911D-5A72-47CA-98E8-0D988191A3B6}"/>
                </a:ext>
              </a:extLst>
            </p:cNvPr>
            <p:cNvSpPr txBox="1">
              <a:spLocks/>
            </p:cNvSpPr>
            <p:nvPr/>
          </p:nvSpPr>
          <p:spPr>
            <a:xfrm>
              <a:off x="3638569"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C2</a:t>
              </a:r>
            </a:p>
          </p:txBody>
        </p:sp>
        <p:sp>
          <p:nvSpPr>
            <p:cNvPr id="65" name="Legend red X">
              <a:extLst>
                <a:ext uri="{FF2B5EF4-FFF2-40B4-BE49-F238E27FC236}">
                  <a16:creationId xmlns:a16="http://schemas.microsoft.com/office/drawing/2014/main" id="{7CF09216-6727-4F12-A814-68F2639285D4}"/>
                </a:ext>
              </a:extLst>
            </p:cNvPr>
            <p:cNvSpPr/>
            <p:nvPr/>
          </p:nvSpPr>
          <p:spPr bwMode="auto">
            <a:xfrm rot="2700000">
              <a:off x="4276563" y="5661498"/>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4" name="Legend red X label">
              <a:extLst>
                <a:ext uri="{FF2B5EF4-FFF2-40B4-BE49-F238E27FC236}">
                  <a16:creationId xmlns:a16="http://schemas.microsoft.com/office/drawing/2014/main" id="{0EE6D2B5-5EDE-47FF-BD37-3CD823588424}"/>
                </a:ext>
              </a:extLst>
            </p:cNvPr>
            <p:cNvSpPr txBox="1">
              <a:spLocks/>
            </p:cNvSpPr>
            <p:nvPr/>
          </p:nvSpPr>
          <p:spPr>
            <a:xfrm>
              <a:off x="4287555" y="5490006"/>
              <a:ext cx="560347"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C3</a:t>
              </a:r>
            </a:p>
          </p:txBody>
        </p:sp>
      </p:grpSp>
      <p:sp>
        <p:nvSpPr>
          <p:cNvPr id="76" name="Alt Text instruction text box">
            <a:extLst>
              <a:ext uri="{FF2B5EF4-FFF2-40B4-BE49-F238E27FC236}">
                <a16:creationId xmlns:a16="http://schemas.microsoft.com/office/drawing/2014/main" id="{025BF72B-ABAB-457D-8CA8-6EB737BCD263}"/>
              </a:ext>
              <a:ext uri="{C183D7F6-B498-43B3-948B-1728B52AA6E4}">
                <adec:decorative xmlns:adec="http://schemas.microsoft.com/office/drawing/2017/decorative" val="0"/>
              </a:ext>
            </a:extLst>
          </p:cNvPr>
          <p:cNvSpPr txBox="1">
            <a:spLocks/>
          </p:cNvSpPr>
          <p:nvPr/>
        </p:nvSpPr>
        <p:spPr>
          <a:xfrm>
            <a:off x="5115917"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Alt text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Alt text helps people with screen readers understand the content of slides</a:t>
            </a:r>
          </a:p>
          <a:p>
            <a:pPr marL="0" indent="0" defTabSz="903827">
              <a:lnSpc>
                <a:spcPct val="100000"/>
              </a:lnSpc>
              <a:spcBef>
                <a:spcPts val="291"/>
              </a:spcBef>
              <a:buNone/>
              <a:defRPr/>
            </a:pPr>
            <a:r>
              <a:rPr lang="en-US" sz="1200" dirty="0">
                <a:solidFill>
                  <a:schemeClr val="tx1"/>
                </a:solidFill>
                <a:latin typeface="Segoe UI" panose="020B0502040204020203" pitchFamily="34" charset="0"/>
                <a:cs typeface="Segoe UI" panose="020B0502040204020203" pitchFamily="34" charset="0"/>
              </a:rPr>
              <a:t>You should create alternative text for shapes, pictures, charts, tables, SmartArt graphics, or other objects</a:t>
            </a:r>
            <a:endParaRPr lang="en-US" sz="1200" b="1" dirty="0">
              <a:solidFill>
                <a:schemeClr val="tx1"/>
              </a:solidFill>
              <a:latin typeface="Segoe UI" panose="020B0502040204020203" pitchFamily="34" charset="0"/>
              <a:cs typeface="Segoe UI" panose="020B0502040204020203" pitchFamily="34" charset="0"/>
            </a:endParaRP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Right click on item</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Select </a:t>
            </a:r>
            <a:r>
              <a:rPr lang="en-US" sz="1000" dirty="0">
                <a:solidFill>
                  <a:schemeClr val="tx1"/>
                </a:solidFill>
                <a:latin typeface="Segoe UI Semibold" panose="020B0702040204020203" pitchFamily="34" charset="0"/>
                <a:cs typeface="Segoe UI Semibold" panose="020B0702040204020203" pitchFamily="34" charset="0"/>
              </a:rPr>
              <a:t>Edit Alt Text</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Enter a </a:t>
            </a:r>
            <a:r>
              <a:rPr lang="en-US" sz="1000" dirty="0">
                <a:solidFill>
                  <a:schemeClr val="tx1"/>
                </a:solidFill>
                <a:latin typeface="Segoe UI Semibold" panose="020B0702040204020203" pitchFamily="34" charset="0"/>
                <a:cs typeface="Segoe UI Semibold" panose="020B0702040204020203" pitchFamily="34" charset="0"/>
              </a:rPr>
              <a:t>Description</a:t>
            </a:r>
            <a:r>
              <a:rPr lang="en-US" sz="1000" dirty="0">
                <a:solidFill>
                  <a:schemeClr val="tx1"/>
                </a:solidFill>
                <a:latin typeface="Segoe UI" panose="020B0502040204020203" pitchFamily="34" charset="0"/>
                <a:cs typeface="Segoe UI" panose="020B0502040204020203" pitchFamily="34" charset="0"/>
              </a:rPr>
              <a:t>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an object is meant to add visual styling and doesn’t contain meaning (</a:t>
            </a:r>
            <a:r>
              <a:rPr lang="en-US" sz="1000" i="1" dirty="0">
                <a:solidFill>
                  <a:schemeClr val="tx1"/>
                </a:solidFill>
                <a:latin typeface="Segoe UI" panose="020B0502040204020203" pitchFamily="34" charset="0"/>
                <a:cs typeface="Segoe UI" panose="020B0502040204020203" pitchFamily="34" charset="0"/>
              </a:rPr>
              <a:t>e.g. </a:t>
            </a:r>
            <a:r>
              <a:rPr lang="en-US" sz="1000" dirty="0">
                <a:solidFill>
                  <a:schemeClr val="tx1"/>
                </a:solidFill>
                <a:latin typeface="Segoe UI" panose="020B0502040204020203" pitchFamily="34" charset="0"/>
                <a:cs typeface="Segoe UI" panose="020B0502040204020203" pitchFamily="34" charset="0"/>
              </a:rPr>
              <a:t>stylistic borders), do not add alt text and instead check </a:t>
            </a:r>
            <a:r>
              <a:rPr lang="en-US" sz="1000" dirty="0">
                <a:solidFill>
                  <a:schemeClr val="tx1"/>
                </a:solidFill>
                <a:latin typeface="Segoe UI Semibold" panose="020B0702040204020203" pitchFamily="34" charset="0"/>
                <a:cs typeface="Segoe UI Semibold" panose="020B0702040204020203" pitchFamily="34" charset="0"/>
              </a:rPr>
              <a:t>Mark as decorative</a:t>
            </a:r>
          </a:p>
        </p:txBody>
      </p:sp>
      <p:sp>
        <p:nvSpPr>
          <p:cNvPr id="77" name="Slide layouts text box">
            <a:extLst>
              <a:ext uri="{FF2B5EF4-FFF2-40B4-BE49-F238E27FC236}">
                <a16:creationId xmlns:a16="http://schemas.microsoft.com/office/drawing/2014/main" id="{5F8C91B6-75EF-4AEA-A867-5311E5777535}"/>
              </a:ext>
            </a:extLst>
          </p:cNvPr>
          <p:cNvSpPr txBox="1">
            <a:spLocks/>
          </p:cNvSpPr>
          <p:nvPr/>
        </p:nvSpPr>
        <p:spPr>
          <a:xfrm>
            <a:off x="7377113" y="1435100"/>
            <a:ext cx="1965960" cy="234936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Slide layouts</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Using a built-in slide layout that matches your content ensures a hierarchical reading order of text blocks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 new slide will have a title, rather than starting with a blank layout and adding a text block for the title, choose one of the built-in layouts with a title placeholder</a:t>
            </a:r>
          </a:p>
        </p:txBody>
      </p:sp>
      <p:pic>
        <p:nvPicPr>
          <p:cNvPr id="4" name="Title only layout" descr="Title only layout">
            <a:extLst>
              <a:ext uri="{FF2B5EF4-FFF2-40B4-BE49-F238E27FC236}">
                <a16:creationId xmlns:a16="http://schemas.microsoft.com/office/drawing/2014/main" id="{E97A695E-63F5-4C68-816E-58CCA5FF3002}"/>
              </a:ext>
            </a:extLst>
          </p:cNvPr>
          <p:cNvPicPr>
            <a:picLocks noChangeAspect="1"/>
          </p:cNvPicPr>
          <p:nvPr/>
        </p:nvPicPr>
        <p:blipFill rotWithShape="1">
          <a:blip r:embed="rId4"/>
          <a:srcRect b="9687"/>
          <a:stretch/>
        </p:blipFill>
        <p:spPr>
          <a:xfrm>
            <a:off x="7380756" y="3908221"/>
            <a:ext cx="1965960" cy="996512"/>
          </a:xfrm>
          <a:prstGeom prst="rect">
            <a:avLst/>
          </a:prstGeom>
          <a:ln>
            <a:solidFill>
              <a:schemeClr val="tx1"/>
            </a:solidFill>
          </a:ln>
        </p:spPr>
      </p:pic>
      <p:sp>
        <p:nvSpPr>
          <p:cNvPr id="78" name="Reading order text box">
            <a:extLst>
              <a:ext uri="{FF2B5EF4-FFF2-40B4-BE49-F238E27FC236}">
                <a16:creationId xmlns:a16="http://schemas.microsoft.com/office/drawing/2014/main" id="{9F406E1D-7257-4083-BB72-5A97505EB9C4}"/>
              </a:ext>
            </a:extLst>
          </p:cNvPr>
          <p:cNvSpPr txBox="1">
            <a:spLocks/>
          </p:cNvSpPr>
          <p:nvPr/>
        </p:nvSpPr>
        <p:spPr>
          <a:xfrm>
            <a:off x="9650469"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Reading order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Screen readers describe content on the screen in the order it was created</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To ensure your content is read back in the order you prefer, arrange your objects in the Selection Pane appropriately. Objects on the bottom of the selection pane are read first</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the </a:t>
            </a:r>
            <a:r>
              <a:rPr lang="en-US" sz="1000" dirty="0">
                <a:solidFill>
                  <a:schemeClr val="tx1"/>
                </a:solidFill>
                <a:latin typeface="Segoe UI Semibold" panose="020B0702040204020203" pitchFamily="34" charset="0"/>
                <a:cs typeface="Segoe UI Semibold" panose="020B0702040204020203" pitchFamily="34" charset="0"/>
              </a:rPr>
              <a:t>Home</a:t>
            </a:r>
            <a:r>
              <a:rPr lang="en-US" sz="1000" dirty="0">
                <a:solidFill>
                  <a:schemeClr val="tx1"/>
                </a:solidFill>
                <a:latin typeface="Segoe UI" panose="020B0502040204020203" pitchFamily="34" charset="0"/>
                <a:cs typeface="Segoe UI" panose="020B0502040204020203" pitchFamily="34" charset="0"/>
              </a:rPr>
              <a:t> tab</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In the </a:t>
            </a:r>
            <a:r>
              <a:rPr lang="en-US" sz="1000" dirty="0">
                <a:solidFill>
                  <a:schemeClr val="tx1"/>
                </a:solidFill>
                <a:latin typeface="Segoe UI Semibold" panose="020B0702040204020203" pitchFamily="34" charset="0"/>
                <a:cs typeface="Segoe UI Semibold" panose="020B0702040204020203" pitchFamily="34" charset="0"/>
              </a:rPr>
              <a:t>Drawing</a:t>
            </a:r>
            <a:r>
              <a:rPr lang="en-US" sz="1000" dirty="0">
                <a:solidFill>
                  <a:schemeClr val="tx1"/>
                </a:solidFill>
                <a:latin typeface="Segoe UI" panose="020B0502040204020203" pitchFamily="34" charset="0"/>
                <a:cs typeface="Segoe UI" panose="020B0502040204020203" pitchFamily="34" charset="0"/>
              </a:rPr>
              <a:t> group, select the </a:t>
            </a:r>
            <a:r>
              <a:rPr lang="en-US" sz="1000" dirty="0">
                <a:solidFill>
                  <a:schemeClr val="tx1"/>
                </a:solidFill>
                <a:latin typeface="Segoe UI Semibold" panose="020B0702040204020203" pitchFamily="34" charset="0"/>
                <a:cs typeface="Segoe UI Semibold" panose="020B0702040204020203" pitchFamily="34" charset="0"/>
              </a:rPr>
              <a:t>Arrange</a:t>
            </a:r>
            <a:r>
              <a:rPr lang="en-US" sz="1000" dirty="0">
                <a:solidFill>
                  <a:schemeClr val="tx1"/>
                </a:solidFill>
                <a:latin typeface="Segoe UI" panose="020B0502040204020203" pitchFamily="34" charset="0"/>
                <a:cs typeface="Segoe UI" panose="020B0502040204020203" pitchFamily="34" charset="0"/>
              </a:rPr>
              <a:t> drop-down menu</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a:t>
            </a:r>
            <a:r>
              <a:rPr lang="en-US" sz="1000" dirty="0">
                <a:solidFill>
                  <a:schemeClr val="tx1"/>
                </a:solidFill>
                <a:latin typeface="Segoe UI Semibold" panose="020B0702040204020203" pitchFamily="34" charset="0"/>
                <a:cs typeface="Segoe UI Semibold" panose="020B0702040204020203" pitchFamily="34" charset="0"/>
              </a:rPr>
              <a:t>Selection Pane…</a:t>
            </a:r>
          </a:p>
          <a:p>
            <a:pPr marL="0" indent="0" defTabSz="903827">
              <a:lnSpc>
                <a:spcPct val="100000"/>
              </a:lnSpc>
              <a:buNone/>
              <a:defRPr/>
            </a:pPr>
            <a:endParaRPr lang="en-US" sz="1163" dirty="0">
              <a:solidFill>
                <a:schemeClr val="tx1"/>
              </a:solidFill>
              <a:latin typeface="Segoe UI" panose="020B0502040204020203" pitchFamily="34" charset="0"/>
            </a:endParaRPr>
          </a:p>
        </p:txBody>
      </p:sp>
      <p:sp>
        <p:nvSpPr>
          <p:cNvPr id="36" name="TextBox 35">
            <a:extLst>
              <a:ext uri="{FF2B5EF4-FFF2-40B4-BE49-F238E27FC236}">
                <a16:creationId xmlns:a16="http://schemas.microsoft.com/office/drawing/2014/main" id="{7B9BDECC-D62F-449D-AA5A-A5F28D0E2BCC}"/>
              </a:ext>
            </a:extLst>
          </p:cNvPr>
          <p:cNvSpPr txBox="1"/>
          <p:nvPr/>
        </p:nvSpPr>
        <p:spPr>
          <a:xfrm>
            <a:off x="597535" y="5232468"/>
            <a:ext cx="11013441" cy="1133644"/>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Additional tips</a:t>
            </a:r>
          </a:p>
          <a:p>
            <a:pPr defTabSz="886022">
              <a:spcBef>
                <a:spcPts val="775"/>
              </a:spcBef>
              <a:buSzPct val="90000"/>
              <a:defRPr/>
            </a:pPr>
            <a:r>
              <a:rPr lang="en-US" sz="1200" dirty="0">
                <a:cs typeface="Segoe UI Semibold" panose="020B0702040204020203" pitchFamily="34" charset="0"/>
              </a:rPr>
              <a:t>Be sure to run the </a:t>
            </a:r>
            <a:r>
              <a:rPr lang="en-US" sz="1200" b="1" dirty="0">
                <a:cs typeface="Segoe UI Semibold" panose="020B0702040204020203" pitchFamily="34" charset="0"/>
              </a:rPr>
              <a:t>Accessibility Checker</a:t>
            </a:r>
            <a:r>
              <a:rPr lang="en-US" sz="1200" dirty="0">
                <a:cs typeface="Segoe UI Semibold" panose="020B0702040204020203" pitchFamily="34" charset="0"/>
              </a:rPr>
              <a:t>! </a:t>
            </a:r>
            <a:r>
              <a:rPr lang="en-US" sz="1200" dirty="0">
                <a:cs typeface="Segoe UI" panose="020B0502040204020203" pitchFamily="34" charset="0"/>
              </a:rPr>
              <a:t>Go to </a:t>
            </a:r>
            <a:r>
              <a:rPr lang="en-US" sz="1200" b="1" dirty="0">
                <a:cs typeface="Segoe UI Semibold" panose="020B0702040204020203" pitchFamily="34" charset="0"/>
              </a:rPr>
              <a:t>File</a:t>
            </a:r>
            <a:r>
              <a:rPr lang="en-US" sz="1200" dirty="0">
                <a:cs typeface="Segoe UI" panose="020B0502040204020203" pitchFamily="34" charset="0"/>
              </a:rPr>
              <a:t>      click the </a:t>
            </a:r>
            <a:r>
              <a:rPr lang="en-US" sz="1200" b="1" dirty="0">
                <a:cs typeface="Segoe UI Semibold" panose="020B0702040204020203" pitchFamily="34" charset="0"/>
              </a:rPr>
              <a:t>Check for Issues </a:t>
            </a:r>
            <a:r>
              <a:rPr lang="en-US" sz="1200" dirty="0">
                <a:cs typeface="Segoe UI" panose="020B0502040204020203" pitchFamily="34" charset="0"/>
              </a:rPr>
              <a:t>drop down menu      click </a:t>
            </a:r>
            <a:r>
              <a:rPr lang="en-US" sz="1200" b="1" dirty="0">
                <a:cs typeface="Segoe UI Semibold" panose="020B0702040204020203" pitchFamily="34" charset="0"/>
              </a:rPr>
              <a:t>Check Accessibility</a:t>
            </a:r>
          </a:p>
          <a:p>
            <a:pPr defTabSz="886022">
              <a:spcBef>
                <a:spcPts val="581"/>
              </a:spcBef>
              <a:buSzPct val="90000"/>
              <a:defRPr/>
            </a:pPr>
            <a:r>
              <a:rPr lang="en-US" sz="1200" b="1" dirty="0">
                <a:cs typeface="Segoe UI Semibold" panose="020B0702040204020203" pitchFamily="34" charset="0"/>
              </a:rPr>
              <a:t>Videos need to be accessible: </a:t>
            </a:r>
            <a:r>
              <a:rPr lang="en-US" sz="1200" dirty="0">
                <a:cs typeface="Segoe UI" panose="020B0502040204020203" pitchFamily="34" charset="0"/>
              </a:rPr>
              <a:t>If your presentation includes a video, ensure it is captioned and audio described (if appropriate)</a:t>
            </a:r>
          </a:p>
          <a:p>
            <a:pPr defTabSz="886022">
              <a:spcBef>
                <a:spcPts val="581"/>
              </a:spcBef>
              <a:buSzPct val="90000"/>
              <a:defRPr/>
            </a:pPr>
            <a:r>
              <a:rPr lang="en-US" sz="1200" b="1" dirty="0">
                <a:cs typeface="Segoe UI Semibold" panose="020B0702040204020203" pitchFamily="34" charset="0"/>
              </a:rPr>
              <a:t>Visit the </a:t>
            </a:r>
            <a:r>
              <a:rPr lang="en-US" sz="1200" b="1" dirty="0">
                <a:cs typeface="Segoe UI Semibold" panose="020B0702040204020203" pitchFamily="34" charset="0"/>
                <a:hlinkClick r:id="rId5"/>
              </a:rPr>
              <a:t>Office Accessibility Center</a:t>
            </a:r>
            <a:r>
              <a:rPr lang="en-US" sz="1200" b="1" dirty="0">
                <a:cs typeface="Segoe UI Semibold" panose="020B0702040204020203" pitchFamily="34" charset="0"/>
              </a:rPr>
              <a:t> </a:t>
            </a:r>
            <a:r>
              <a:rPr lang="en-US" sz="1200" dirty="0">
                <a:cs typeface="Segoe UI" panose="020B0502040204020203" pitchFamily="34" charset="0"/>
              </a:rPr>
              <a:t>to learn more about accessibility in PowerPoint</a:t>
            </a:r>
          </a:p>
        </p:txBody>
      </p:sp>
      <p:cxnSp>
        <p:nvCxnSpPr>
          <p:cNvPr id="80" name="Straight Arrow Connector 79">
            <a:extLst>
              <a:ext uri="{FF2B5EF4-FFF2-40B4-BE49-F238E27FC236}">
                <a16:creationId xmlns:a16="http://schemas.microsoft.com/office/drawing/2014/main" id="{4004316C-A172-4666-9087-AA99DD600ABB}"/>
              </a:ext>
              <a:ext uri="{C183D7F6-B498-43B3-948B-1728B52AA6E4}">
                <adec:decorative xmlns:adec="http://schemas.microsoft.com/office/drawing/2017/decorative" val="1"/>
              </a:ext>
            </a:extLst>
          </p:cNvPr>
          <p:cNvCxnSpPr>
            <a:cxnSpLocks/>
          </p:cNvCxnSpPr>
          <p:nvPr/>
        </p:nvCxnSpPr>
        <p:spPr>
          <a:xfrm>
            <a:off x="4136325"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F41BA70-AA85-4D92-AA87-689DAB76DD7F}"/>
              </a:ext>
              <a:ext uri="{C183D7F6-B498-43B3-948B-1728B52AA6E4}">
                <adec:decorative xmlns:adec="http://schemas.microsoft.com/office/drawing/2017/decorative" val="1"/>
              </a:ext>
            </a:extLst>
          </p:cNvPr>
          <p:cNvCxnSpPr>
            <a:cxnSpLocks/>
          </p:cNvCxnSpPr>
          <p:nvPr/>
        </p:nvCxnSpPr>
        <p:spPr>
          <a:xfrm>
            <a:off x="7323080"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73167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4622A3A5-8FE5-44DD-B7B1-A05435F85799}"/>
              </a:ext>
            </a:extLst>
          </p:cNvPr>
          <p:cNvSpPr>
            <a:spLocks noGrp="1"/>
          </p:cNvSpPr>
          <p:nvPr>
            <p:ph type="title"/>
          </p:nvPr>
        </p:nvSpPr>
        <p:spPr/>
        <p:txBody>
          <a:bodyPr/>
          <a:lstStyle/>
          <a:p>
            <a:r>
              <a:rPr lang="en-US" dirty="0"/>
              <a:t>Brand and accent colors accessibility</a:t>
            </a:r>
          </a:p>
        </p:txBody>
      </p:sp>
      <p:sp>
        <p:nvSpPr>
          <p:cNvPr id="64" name="object 22">
            <a:extLst>
              <a:ext uri="{FF2B5EF4-FFF2-40B4-BE49-F238E27FC236}">
                <a16:creationId xmlns:a16="http://schemas.microsoft.com/office/drawing/2014/main" id="{1FEB76FB-7530-435F-9B12-395773EB3EB1}"/>
              </a:ext>
            </a:extLst>
          </p:cNvPr>
          <p:cNvSpPr txBox="1"/>
          <p:nvPr/>
        </p:nvSpPr>
        <p:spPr>
          <a:xfrm>
            <a:off x="575427" y="1436688"/>
            <a:ext cx="2547186" cy="2454945"/>
          </a:xfrm>
          <a:prstGeom prst="rect">
            <a:avLst/>
          </a:prstGeom>
        </p:spPr>
        <p:txBody>
          <a:bodyPr vert="horz" wrap="square" lIns="0" tIns="10583" rIns="0" bIns="0" rtlCol="0">
            <a:spAutoFit/>
          </a:bodyPr>
          <a:lstStyle/>
          <a:p>
            <a:pPr marL="10583">
              <a:spcBef>
                <a:spcPts val="800"/>
              </a:spcBef>
            </a:pPr>
            <a:r>
              <a:rPr lang="en-US" sz="1000" dirty="0">
                <a:cs typeface="Segoe UI"/>
              </a:rPr>
              <a:t>Type and background combinations must meet a minimum 4.5:1 contrast ratio to help ensure people of all abilities can access and understand our communications. </a:t>
            </a:r>
          </a:p>
          <a:p>
            <a:pPr marL="10583">
              <a:spcBef>
                <a:spcPts val="800"/>
              </a:spcBef>
            </a:pPr>
            <a:r>
              <a:rPr lang="en-US" sz="1000" dirty="0">
                <a:cs typeface="Segoe UI"/>
              </a:rPr>
              <a:t>Pick colors carefully and avoid relying on color alone to convey information. Always provide text or other graphical cues to guide customers to our message.</a:t>
            </a:r>
          </a:p>
          <a:p>
            <a:pPr marL="10583">
              <a:spcBef>
                <a:spcPts val="800"/>
              </a:spcBef>
            </a:pPr>
            <a:r>
              <a:rPr lang="en-US" sz="1000" dirty="0">
                <a:cs typeface="Segoe UI"/>
              </a:rPr>
              <a:t>Examples demonstrate correct color use </a:t>
            </a:r>
            <a:br>
              <a:rPr lang="en-US" sz="1000" dirty="0">
                <a:cs typeface="Segoe UI"/>
              </a:rPr>
            </a:br>
            <a:r>
              <a:rPr lang="en-US" sz="1000" dirty="0">
                <a:cs typeface="Segoe UI"/>
              </a:rPr>
              <a:t>for on-screen applications. </a:t>
            </a:r>
          </a:p>
          <a:p>
            <a:pPr>
              <a:spcBef>
                <a:spcPts val="600"/>
              </a:spcBef>
            </a:pPr>
            <a:r>
              <a:rPr lang="en-US" sz="1000" dirty="0">
                <a:hlinkClick r:id="rId3"/>
              </a:rPr>
              <a:t>Get the Color Contrast Analyzer</a:t>
            </a:r>
            <a:endParaRPr lang="en-US" sz="1000" dirty="0"/>
          </a:p>
          <a:p>
            <a:pPr>
              <a:spcBef>
                <a:spcPts val="600"/>
              </a:spcBef>
            </a:pPr>
            <a:r>
              <a:rPr lang="en-US" sz="1000" dirty="0">
                <a:hlinkClick r:id="rId4"/>
              </a:rPr>
              <a:t>Get more information on accessibility </a:t>
            </a:r>
            <a:endParaRPr lang="en-US" sz="1000" dirty="0"/>
          </a:p>
          <a:p>
            <a:pPr>
              <a:spcBef>
                <a:spcPts val="600"/>
              </a:spcBef>
            </a:pPr>
            <a:r>
              <a:rPr lang="en-US" sz="1000" dirty="0">
                <a:hlinkClick r:id="rId5"/>
              </a:rPr>
              <a:t>Get the Microsoft color guidelines PDF</a:t>
            </a:r>
            <a:endParaRPr lang="en-US" sz="1050" dirty="0"/>
          </a:p>
        </p:txBody>
      </p:sp>
      <p:grpSp>
        <p:nvGrpSpPr>
          <p:cNvPr id="7" name="Light Brand colors" descr="Light Microsoft Brand colors with text in accessible brand colors">
            <a:extLst>
              <a:ext uri="{FF2B5EF4-FFF2-40B4-BE49-F238E27FC236}">
                <a16:creationId xmlns:a16="http://schemas.microsoft.com/office/drawing/2014/main" id="{98B83FDE-41A8-4BD1-BC13-BE0A5C3C6335}"/>
              </a:ext>
            </a:extLst>
          </p:cNvPr>
          <p:cNvGrpSpPr/>
          <p:nvPr/>
        </p:nvGrpSpPr>
        <p:grpSpPr>
          <a:xfrm>
            <a:off x="4670306" y="1436687"/>
            <a:ext cx="6945151" cy="592860"/>
            <a:chOff x="4065588" y="1436688"/>
            <a:chExt cx="7549853" cy="598859"/>
          </a:xfrm>
        </p:grpSpPr>
        <p:sp>
          <p:nvSpPr>
            <p:cNvPr id="93" name="Freeform 121" descr="Light Orange shape">
              <a:extLst>
                <a:ext uri="{FF2B5EF4-FFF2-40B4-BE49-F238E27FC236}">
                  <a16:creationId xmlns:a16="http://schemas.microsoft.com/office/drawing/2014/main" id="{6BE88D42-9F26-4C16-8AB8-36C379B94707}"/>
                </a:ext>
              </a:extLst>
            </p:cNvPr>
            <p:cNvSpPr/>
            <p:nvPr/>
          </p:nvSpPr>
          <p:spPr bwMode="auto">
            <a:xfrm>
              <a:off x="4065588" y="1436688"/>
              <a:ext cx="1225097" cy="598859"/>
            </a:xfrm>
            <a:prstGeom prst="rect">
              <a:avLst/>
            </a:prstGeom>
            <a:solidFill>
              <a:srgbClr val="FF9349"/>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B2929"/>
                  </a:solidFill>
                  <a:latin typeface="Segoe UI" panose="020B0502040204020203" pitchFamily="34" charset="0"/>
                  <a:cs typeface="Segoe UI" panose="020B0502040204020203" pitchFamily="34" charset="0"/>
                </a:rPr>
                <a:t>Dark Orange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R255 G147 B73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#FF9349 </a:t>
              </a:r>
              <a:endParaRPr lang="en-US" sz="653" dirty="0">
                <a:solidFill>
                  <a:srgbClr val="000000"/>
                </a:solidFill>
                <a:latin typeface="Segoe UI" panose="020B0502040204020203" pitchFamily="34" charset="0"/>
                <a:cs typeface="Segoe UI" panose="020B0502040204020203" pitchFamily="34" charset="0"/>
              </a:endParaRPr>
            </a:p>
          </p:txBody>
        </p:sp>
        <p:sp>
          <p:nvSpPr>
            <p:cNvPr id="98" name="Freeform 119" descr="Light Yellow shape">
              <a:extLst>
                <a:ext uri="{FF2B5EF4-FFF2-40B4-BE49-F238E27FC236}">
                  <a16:creationId xmlns:a16="http://schemas.microsoft.com/office/drawing/2014/main" id="{1B386A98-D1CB-473A-9E86-F6D304EBE772}"/>
                </a:ext>
              </a:extLst>
            </p:cNvPr>
            <p:cNvSpPr/>
            <p:nvPr/>
          </p:nvSpPr>
          <p:spPr bwMode="auto">
            <a:xfrm>
              <a:off x="5324151" y="1436688"/>
              <a:ext cx="1225097" cy="598859"/>
            </a:xfrm>
            <a:prstGeom prst="rect">
              <a:avLst/>
            </a:prstGeom>
            <a:solidFill>
              <a:srgbClr val="FEF000"/>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A4B16"/>
                  </a:solidFill>
                  <a:latin typeface="Segoe UI" panose="020B0502040204020203" pitchFamily="34" charset="0"/>
                  <a:cs typeface="Segoe UI" panose="020B0502040204020203" pitchFamily="34" charset="0"/>
                </a:rPr>
                <a:t>Dark Yellow</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R254 G240 B0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#FEF000 </a:t>
              </a:r>
              <a:endParaRPr lang="en-US" sz="653" dirty="0">
                <a:solidFill>
                  <a:srgbClr val="000000"/>
                </a:solidFill>
                <a:latin typeface="Segoe UI" panose="020B0502040204020203" pitchFamily="34" charset="0"/>
                <a:cs typeface="Segoe UI" panose="020B0502040204020203" pitchFamily="34" charset="0"/>
              </a:endParaRPr>
            </a:p>
          </p:txBody>
        </p:sp>
        <p:sp>
          <p:nvSpPr>
            <p:cNvPr id="97" name="Rectangle 96" descr="Light Green shape">
              <a:extLst>
                <a:ext uri="{FF2B5EF4-FFF2-40B4-BE49-F238E27FC236}">
                  <a16:creationId xmlns:a16="http://schemas.microsoft.com/office/drawing/2014/main" id="{6ADF17D6-4CD7-4EFE-95E0-A82C278F2F92}"/>
                </a:ext>
              </a:extLst>
            </p:cNvPr>
            <p:cNvSpPr/>
            <p:nvPr/>
          </p:nvSpPr>
          <p:spPr bwMode="auto">
            <a:xfrm>
              <a:off x="6590700" y="1436688"/>
              <a:ext cx="1225097" cy="598859"/>
            </a:xfrm>
            <a:prstGeom prst="rect">
              <a:avLst/>
            </a:prstGeom>
            <a:solidFill>
              <a:srgbClr val="9BF00B"/>
            </a:solidFill>
            <a:ln>
              <a:noFill/>
            </a:ln>
            <a:effectLst/>
          </p:spPr>
          <p:style>
            <a:lnRef idx="1">
              <a:schemeClr val="accent1"/>
            </a:lnRef>
            <a:fillRef idx="3">
              <a:schemeClr val="accent1"/>
            </a:fillRef>
            <a:effectRef idx="2">
              <a:schemeClr val="accent1"/>
            </a:effectRef>
            <a:fontRef idx="minor">
              <a:schemeClr val="lt1"/>
            </a:fontRef>
          </p:style>
          <p:txBody>
            <a:bodyPr lIns="45720" tIns="45720" rIns="45720" bIns="45720" rtlCol="0" anchor="t"/>
            <a:lstStyle/>
            <a:p>
              <a:pPr defTabSz="746123"/>
              <a:r>
                <a:rPr lang="en-US" sz="800" b="1" dirty="0">
                  <a:solidFill>
                    <a:srgbClr val="054B16"/>
                  </a:solidFill>
                  <a:latin typeface="Segoe UI" panose="020B0502040204020203" pitchFamily="34" charset="0"/>
                  <a:cs typeface="Segoe UI" panose="020B0502040204020203" pitchFamily="34" charset="0"/>
                </a:rPr>
                <a:t>Dark Green</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653" b="1" dirty="0">
                <a:solidFill>
                  <a:srgbClr val="FFFFFF"/>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R155 G240 B11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#9BF00B</a:t>
              </a:r>
              <a:endParaRPr lang="en-US" sz="653" dirty="0">
                <a:solidFill>
                  <a:srgbClr val="000000"/>
                </a:solidFill>
                <a:latin typeface="Segoe UI" panose="020B0502040204020203" pitchFamily="34" charset="0"/>
                <a:cs typeface="Segoe UI" panose="020B0502040204020203" pitchFamily="34" charset="0"/>
              </a:endParaRPr>
            </a:p>
          </p:txBody>
        </p:sp>
        <p:sp>
          <p:nvSpPr>
            <p:cNvPr id="96" name="Rectangle 95" descr="Light Teal shape">
              <a:extLst>
                <a:ext uri="{FF2B5EF4-FFF2-40B4-BE49-F238E27FC236}">
                  <a16:creationId xmlns:a16="http://schemas.microsoft.com/office/drawing/2014/main" id="{379C6FEB-1FFA-4797-82D6-106BABE574C8}"/>
                </a:ext>
              </a:extLst>
            </p:cNvPr>
            <p:cNvSpPr/>
            <p:nvPr/>
          </p:nvSpPr>
          <p:spPr bwMode="auto">
            <a:xfrm>
              <a:off x="7857249" y="1436688"/>
              <a:ext cx="1225097" cy="598859"/>
            </a:xfrm>
            <a:prstGeom prst="rect">
              <a:avLst/>
            </a:prstGeom>
            <a:solidFill>
              <a:srgbClr val="30E5D0"/>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274B47"/>
                  </a:solidFill>
                  <a:latin typeface="Segoe UI" panose="020B0502040204020203" pitchFamily="34" charset="0"/>
                  <a:cs typeface="Segoe UI" panose="020B0502040204020203" pitchFamily="34" charset="0"/>
                </a:rPr>
                <a:t>Dark Teal</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b="1" dirty="0">
                <a:solidFill>
                  <a:srgbClr val="FFFFFF"/>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R48 G229 B208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#30E5D0 </a:t>
              </a:r>
              <a:endParaRPr lang="en-US" sz="653" dirty="0">
                <a:solidFill>
                  <a:srgbClr val="000000"/>
                </a:solidFill>
                <a:latin typeface="Segoe UI" panose="020B0502040204020203" pitchFamily="34" charset="0"/>
                <a:cs typeface="Segoe UI" panose="020B0502040204020203" pitchFamily="34" charset="0"/>
              </a:endParaRPr>
            </a:p>
          </p:txBody>
        </p:sp>
        <p:sp>
          <p:nvSpPr>
            <p:cNvPr id="94" name="Freeform 130" descr="Light Blue shape">
              <a:extLst>
                <a:ext uri="{FF2B5EF4-FFF2-40B4-BE49-F238E27FC236}">
                  <a16:creationId xmlns:a16="http://schemas.microsoft.com/office/drawing/2014/main" id="{DF822311-1EF2-4365-B0BE-57536A2EF063}"/>
                </a:ext>
              </a:extLst>
            </p:cNvPr>
            <p:cNvSpPr/>
            <p:nvPr/>
          </p:nvSpPr>
          <p:spPr bwMode="auto">
            <a:xfrm>
              <a:off x="9123797" y="1436688"/>
              <a:ext cx="1225097" cy="598859"/>
            </a:xfrm>
            <a:prstGeom prst="rect">
              <a:avLst/>
            </a:prstGeom>
            <a:solidFill>
              <a:srgbClr val="50E6FF"/>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243A5E"/>
                  </a:solidFill>
                  <a:latin typeface="Segoe UI" panose="020B0502040204020203" pitchFamily="34" charset="0"/>
                  <a:cs typeface="Segoe UI" panose="020B0502040204020203" pitchFamily="34" charset="0"/>
                </a:rPr>
                <a:t>Dark Blue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R80 G230 B255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#50E6FF</a:t>
              </a:r>
              <a:endParaRPr lang="en-US" sz="653" dirty="0">
                <a:solidFill>
                  <a:srgbClr val="000000"/>
                </a:solidFill>
                <a:latin typeface="Segoe UI" panose="020B0502040204020203" pitchFamily="34" charset="0"/>
                <a:cs typeface="Segoe UI" panose="020B0502040204020203" pitchFamily="34" charset="0"/>
              </a:endParaRPr>
            </a:p>
          </p:txBody>
        </p:sp>
        <p:sp>
          <p:nvSpPr>
            <p:cNvPr id="95" name="Freeform 131" descr="Light Purple shape">
              <a:extLst>
                <a:ext uri="{FF2B5EF4-FFF2-40B4-BE49-F238E27FC236}">
                  <a16:creationId xmlns:a16="http://schemas.microsoft.com/office/drawing/2014/main" id="{B41A48F4-D1E8-4A21-A8B5-7EB0280E1691}"/>
                </a:ext>
              </a:extLst>
            </p:cNvPr>
            <p:cNvSpPr/>
            <p:nvPr/>
          </p:nvSpPr>
          <p:spPr bwMode="auto">
            <a:xfrm>
              <a:off x="10390344" y="1436688"/>
              <a:ext cx="1225097" cy="598859"/>
            </a:xfrm>
            <a:prstGeom prst="rect">
              <a:avLst/>
            </a:prstGeom>
            <a:solidFill>
              <a:srgbClr val="D59DFF"/>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3B2E58"/>
                  </a:solidFill>
                  <a:latin typeface="Segoe UI" panose="020B0502040204020203" pitchFamily="34" charset="0"/>
                  <a:cs typeface="Segoe UI" panose="020B0502040204020203" pitchFamily="34" charset="0"/>
                </a:rPr>
                <a:t>Dark Purple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R213 G157 B255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#D59DFF </a:t>
              </a:r>
              <a:endParaRPr lang="en-US" sz="653" dirty="0">
                <a:solidFill>
                  <a:srgbClr val="000000"/>
                </a:solidFill>
                <a:latin typeface="Segoe UI" panose="020B0502040204020203" pitchFamily="34" charset="0"/>
                <a:cs typeface="Segoe UI" panose="020B0502040204020203" pitchFamily="34" charset="0"/>
              </a:endParaRPr>
            </a:p>
          </p:txBody>
        </p:sp>
      </p:grpSp>
      <p:grpSp>
        <p:nvGrpSpPr>
          <p:cNvPr id="8" name="Brand colors" descr="Microsoft Brand colors with text in accessible brand colors">
            <a:extLst>
              <a:ext uri="{FF2B5EF4-FFF2-40B4-BE49-F238E27FC236}">
                <a16:creationId xmlns:a16="http://schemas.microsoft.com/office/drawing/2014/main" id="{8ACF8968-59CE-4886-948C-335CB2143BF8}"/>
              </a:ext>
            </a:extLst>
          </p:cNvPr>
          <p:cNvGrpSpPr/>
          <p:nvPr/>
        </p:nvGrpSpPr>
        <p:grpSpPr>
          <a:xfrm>
            <a:off x="4670306" y="2069168"/>
            <a:ext cx="6945151" cy="592860"/>
            <a:chOff x="4065588" y="2065908"/>
            <a:chExt cx="7549853" cy="601359"/>
          </a:xfrm>
        </p:grpSpPr>
        <p:sp>
          <p:nvSpPr>
            <p:cNvPr id="44" name="Rectangle 43" descr="Orange shape">
              <a:extLst>
                <a:ext uri="{FF2B5EF4-FFF2-40B4-BE49-F238E27FC236}">
                  <a16:creationId xmlns:a16="http://schemas.microsoft.com/office/drawing/2014/main" id="{EED6C192-0F39-417C-B412-BE8997774A8C}"/>
                </a:ext>
              </a:extLst>
            </p:cNvPr>
            <p:cNvSpPr/>
            <p:nvPr/>
          </p:nvSpPr>
          <p:spPr bwMode="auto">
            <a:xfrm>
              <a:off x="4065588" y="2065908"/>
              <a:ext cx="1225097" cy="601358"/>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dirty="0">
                <a:solidFill>
                  <a:srgbClr val="FFFFFF"/>
                </a:solidFill>
                <a:latin typeface="Segoe UI" panose="020B0502040204020203" pitchFamily="34" charset="0"/>
                <a:cs typeface="Segoe UI" panose="020B0502040204020203" pitchFamily="34" charset="0"/>
              </a:endParaRPr>
            </a:p>
            <a:p>
              <a:pPr defTabSz="746123"/>
              <a:r>
                <a:rPr lang="en-US" sz="650" dirty="0">
                  <a:solidFill>
                    <a:srgbClr val="FFFFFF"/>
                  </a:solidFill>
                  <a:latin typeface="Segoe UI" panose="020B0502040204020203" pitchFamily="34" charset="0"/>
                  <a:cs typeface="Segoe UI" panose="020B0502040204020203" pitchFamily="34" charset="0"/>
                </a:rPr>
                <a:t>R216 G59 B1</a:t>
              </a:r>
            </a:p>
            <a:p>
              <a:pPr defTabSz="746123">
                <a:spcAft>
                  <a:spcPts val="326"/>
                </a:spcAft>
              </a:pPr>
              <a:r>
                <a:rPr lang="en-US" sz="650" dirty="0">
                  <a:solidFill>
                    <a:srgbClr val="FFFFFF"/>
                  </a:solidFill>
                  <a:latin typeface="Segoe UI" panose="020B0502040204020203" pitchFamily="34" charset="0"/>
                  <a:cs typeface="Segoe UI" panose="020B0502040204020203" pitchFamily="34" charset="0"/>
                </a:rPr>
                <a:t>Hex #D83B01</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63" name="Freeform 39" descr="Yellow shape">
              <a:extLst>
                <a:ext uri="{FF2B5EF4-FFF2-40B4-BE49-F238E27FC236}">
                  <a16:creationId xmlns:a16="http://schemas.microsoft.com/office/drawing/2014/main" id="{F7A163AB-16EC-4A9A-B9AE-4A55C7CBBD3E}"/>
                </a:ext>
              </a:extLst>
            </p:cNvPr>
            <p:cNvSpPr/>
            <p:nvPr/>
          </p:nvSpPr>
          <p:spPr bwMode="auto">
            <a:xfrm>
              <a:off x="5324151" y="2065908"/>
              <a:ext cx="1225097" cy="601358"/>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000000"/>
                  </a:solidFill>
                  <a:latin typeface="Segoe UI" panose="020B0502040204020203" pitchFamily="34" charset="0"/>
                  <a:cs typeface="Segoe UI" panose="020B0502040204020203" pitchFamily="34" charset="0"/>
                </a:rPr>
                <a:t>R255 G185 B0</a:t>
              </a:r>
            </a:p>
            <a:p>
              <a:pPr defTabSz="746123"/>
              <a:r>
                <a:rPr lang="pt-BR" sz="650" dirty="0">
                  <a:solidFill>
                    <a:srgbClr val="000000"/>
                  </a:solidFill>
                  <a:latin typeface="Segoe UI" panose="020B0502040204020203" pitchFamily="34" charset="0"/>
                  <a:cs typeface="Segoe UI" panose="020B0502040204020203" pitchFamily="34" charset="0"/>
                </a:rPr>
                <a:t>Hex #FFB900</a:t>
              </a:r>
            </a:p>
          </p:txBody>
        </p:sp>
        <p:sp>
          <p:nvSpPr>
            <p:cNvPr id="38" name="Rectangle 37" descr="Green shape">
              <a:extLst>
                <a:ext uri="{FF2B5EF4-FFF2-40B4-BE49-F238E27FC236}">
                  <a16:creationId xmlns:a16="http://schemas.microsoft.com/office/drawing/2014/main" id="{5BF02026-F3EE-4817-B184-CDBAFACB830F}"/>
                </a:ext>
              </a:extLst>
            </p:cNvPr>
            <p:cNvSpPr/>
            <p:nvPr/>
          </p:nvSpPr>
          <p:spPr bwMode="auto">
            <a:xfrm>
              <a:off x="6590700" y="2065908"/>
              <a:ext cx="1225097" cy="601358"/>
            </a:xfrm>
            <a:prstGeom prst="rect">
              <a:avLst/>
            </a:prstGeom>
            <a:solidFill>
              <a:srgbClr val="107C10"/>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0" dirty="0">
                  <a:solidFill>
                    <a:srgbClr val="FFFFFF"/>
                  </a:solidFill>
                  <a:latin typeface="Segoe UI" panose="020B0502040204020203" pitchFamily="34" charset="0"/>
                  <a:cs typeface="Segoe UI" panose="020B0502040204020203" pitchFamily="34" charset="0"/>
                </a:rPr>
                <a:t>R16 G124 B16</a:t>
              </a:r>
            </a:p>
            <a:p>
              <a:pPr defTabSz="746123"/>
              <a:r>
                <a:rPr lang="pt-BR" sz="650" dirty="0">
                  <a:solidFill>
                    <a:srgbClr val="FFFFFF"/>
                  </a:solidFill>
                  <a:latin typeface="Segoe UI" panose="020B0502040204020203" pitchFamily="34" charset="0"/>
                  <a:cs typeface="Segoe UI" panose="020B0502040204020203" pitchFamily="34" charset="0"/>
                </a:rPr>
                <a:t>Hex #107C10</a:t>
              </a: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39" name="Rectangle 38" descr="Teal shape">
              <a:extLst>
                <a:ext uri="{FF2B5EF4-FFF2-40B4-BE49-F238E27FC236}">
                  <a16:creationId xmlns:a16="http://schemas.microsoft.com/office/drawing/2014/main" id="{C75DECB7-6846-45E7-ADF8-FAAE77209BFA}"/>
                </a:ext>
              </a:extLst>
            </p:cNvPr>
            <p:cNvSpPr/>
            <p:nvPr/>
          </p:nvSpPr>
          <p:spPr bwMode="auto">
            <a:xfrm>
              <a:off x="7857249" y="2065908"/>
              <a:ext cx="1225097" cy="601358"/>
            </a:xfrm>
            <a:prstGeom prst="rect">
              <a:avLst/>
            </a:prstGeom>
            <a:solidFill>
              <a:srgbClr val="008575"/>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FFFFFF"/>
                  </a:solidFill>
                  <a:latin typeface="Segoe UI" panose="020B0502040204020203" pitchFamily="34" charset="0"/>
                  <a:cs typeface="Segoe UI" panose="020B0502040204020203" pitchFamily="34" charset="0"/>
                </a:rPr>
                <a:t>R0 G133 B117</a:t>
              </a:r>
            </a:p>
            <a:p>
              <a:pPr defTabSz="746123"/>
              <a:r>
                <a:rPr lang="pt-BR" sz="650" dirty="0">
                  <a:solidFill>
                    <a:srgbClr val="FFFFFF"/>
                  </a:solidFill>
                  <a:latin typeface="Segoe UI" panose="020B0502040204020203" pitchFamily="34" charset="0"/>
                  <a:cs typeface="Segoe UI" panose="020B0502040204020203" pitchFamily="34" charset="0"/>
                </a:rPr>
                <a:t>Hex #008575</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40" name="Rectangle 39" descr="Blue shape">
              <a:extLst>
                <a:ext uri="{FF2B5EF4-FFF2-40B4-BE49-F238E27FC236}">
                  <a16:creationId xmlns:a16="http://schemas.microsoft.com/office/drawing/2014/main" id="{85C19067-F49C-4B80-B492-5449238C0613}"/>
                </a:ext>
              </a:extLst>
            </p:cNvPr>
            <p:cNvSpPr/>
            <p:nvPr/>
          </p:nvSpPr>
          <p:spPr bwMode="auto">
            <a:xfrm>
              <a:off x="9123797" y="2065908"/>
              <a:ext cx="1225097" cy="601358"/>
            </a:xfrm>
            <a:prstGeom prst="rect">
              <a:avLst/>
            </a:prstGeom>
            <a:solidFill>
              <a:srgbClr val="0078D4"/>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FFFFFF"/>
                  </a:solidFill>
                  <a:latin typeface="Segoe UI" panose="020B0502040204020203" pitchFamily="34" charset="0"/>
                  <a:cs typeface="Segoe UI" panose="020B0502040204020203" pitchFamily="34" charset="0"/>
                </a:rPr>
                <a:t>R0 G120 B212</a:t>
              </a:r>
            </a:p>
            <a:p>
              <a:pPr defTabSz="746123"/>
              <a:r>
                <a:rPr lang="pt-BR" sz="650" dirty="0">
                  <a:solidFill>
                    <a:srgbClr val="FFFFFF"/>
                  </a:solidFill>
                  <a:latin typeface="Segoe UI" panose="020B0502040204020203" pitchFamily="34" charset="0"/>
                  <a:cs typeface="Segoe UI" panose="020B0502040204020203" pitchFamily="34" charset="0"/>
                </a:rPr>
                <a:t>Hex #0078D4</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41" name="Rectangle 40" descr="Purple shape">
              <a:extLst>
                <a:ext uri="{FF2B5EF4-FFF2-40B4-BE49-F238E27FC236}">
                  <a16:creationId xmlns:a16="http://schemas.microsoft.com/office/drawing/2014/main" id="{42950567-0FD6-44FF-8285-6B2843BE41BE}"/>
                </a:ext>
              </a:extLst>
            </p:cNvPr>
            <p:cNvSpPr/>
            <p:nvPr/>
          </p:nvSpPr>
          <p:spPr bwMode="auto">
            <a:xfrm>
              <a:off x="10390344" y="2065909"/>
              <a:ext cx="1225097" cy="601358"/>
            </a:xfrm>
            <a:prstGeom prst="rect">
              <a:avLst/>
            </a:prstGeom>
            <a:solidFill>
              <a:srgbClr val="8661C5"/>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b="1" dirty="0">
                <a:solidFill>
                  <a:srgbClr val="FFFFFF"/>
                </a:solidFill>
                <a:latin typeface="Segoe UI" panose="020B0502040204020203" pitchFamily="34" charset="0"/>
                <a:cs typeface="Segoe UI" panose="020B0502040204020203" pitchFamily="34" charset="0"/>
              </a:endParaRPr>
            </a:p>
            <a:p>
              <a:pPr defTabSz="746123"/>
              <a:r>
                <a:rPr lang="pt-BR" sz="650" dirty="0">
                  <a:solidFill>
                    <a:srgbClr val="FFFFFF"/>
                  </a:solidFill>
                  <a:latin typeface="Segoe UI" panose="020B0502040204020203" pitchFamily="34" charset="0"/>
                  <a:cs typeface="Segoe UI" panose="020B0502040204020203" pitchFamily="34" charset="0"/>
                </a:rPr>
                <a:t>R134 G97 B197</a:t>
              </a:r>
            </a:p>
            <a:p>
              <a:pPr defTabSz="746123"/>
              <a:r>
                <a:rPr lang="pt-BR" sz="650" dirty="0">
                  <a:solidFill>
                    <a:srgbClr val="FFFFFF"/>
                  </a:solidFill>
                  <a:latin typeface="Segoe UI" panose="020B0502040204020203" pitchFamily="34" charset="0"/>
                  <a:cs typeface="Segoe UI" panose="020B0502040204020203" pitchFamily="34" charset="0"/>
                </a:rPr>
                <a:t>Hex #8661C5</a:t>
              </a:r>
            </a:p>
            <a:p>
              <a:pPr defTabSz="746123"/>
              <a:endParaRPr lang="en-US" sz="650" b="1" dirty="0">
                <a:solidFill>
                  <a:srgbClr val="FFFFFF"/>
                </a:solidFill>
                <a:latin typeface="Segoe UI" panose="020B0502040204020203" pitchFamily="34" charset="0"/>
                <a:cs typeface="Segoe UI" panose="020B0502040204020203" pitchFamily="34" charset="0"/>
              </a:endParaRPr>
            </a:p>
          </p:txBody>
        </p:sp>
      </p:grpSp>
      <p:grpSp>
        <p:nvGrpSpPr>
          <p:cNvPr id="9" name="Dark Brand colors" descr="Dark Microsoft Brand colors with text in accessible brand colors">
            <a:extLst>
              <a:ext uri="{FF2B5EF4-FFF2-40B4-BE49-F238E27FC236}">
                <a16:creationId xmlns:a16="http://schemas.microsoft.com/office/drawing/2014/main" id="{2F096BB6-55F1-40FF-9B57-5E87B09575C0}"/>
              </a:ext>
            </a:extLst>
          </p:cNvPr>
          <p:cNvGrpSpPr/>
          <p:nvPr/>
        </p:nvGrpSpPr>
        <p:grpSpPr>
          <a:xfrm>
            <a:off x="4670306" y="2701649"/>
            <a:ext cx="6945151" cy="592860"/>
            <a:chOff x="4065588" y="2697627"/>
            <a:chExt cx="7549853" cy="601358"/>
          </a:xfrm>
        </p:grpSpPr>
        <p:sp>
          <p:nvSpPr>
            <p:cNvPr id="59" name="Rectangle 58" descr="Dark Orange shape">
              <a:extLst>
                <a:ext uri="{FF2B5EF4-FFF2-40B4-BE49-F238E27FC236}">
                  <a16:creationId xmlns:a16="http://schemas.microsoft.com/office/drawing/2014/main" id="{0CB66887-9ECF-4A45-9981-89E577AA18A3}"/>
                </a:ext>
              </a:extLst>
            </p:cNvPr>
            <p:cNvSpPr/>
            <p:nvPr/>
          </p:nvSpPr>
          <p:spPr bwMode="auto">
            <a:xfrm>
              <a:off x="4065588" y="2697627"/>
              <a:ext cx="1225097" cy="601358"/>
            </a:xfrm>
            <a:prstGeom prst="rect">
              <a:avLst/>
            </a:prstGeom>
            <a:solidFill>
              <a:srgbClr val="6B2929"/>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9349"/>
                  </a:solidFill>
                  <a:latin typeface="Segoe UI" panose="020B0502040204020203" pitchFamily="34" charset="0"/>
                  <a:cs typeface="Segoe UI" panose="020B0502040204020203" pitchFamily="34" charset="0"/>
                </a:rPr>
                <a:t>Light Orange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R107 G41 B41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#6B2929</a:t>
              </a:r>
              <a:endParaRPr lang="en-US" sz="653" dirty="0">
                <a:solidFill>
                  <a:srgbClr val="FFFFFF"/>
                </a:solidFill>
                <a:latin typeface="Segoe UI" panose="020B0502040204020203" pitchFamily="34" charset="0"/>
                <a:cs typeface="Segoe UI" panose="020B0502040204020203" pitchFamily="34" charset="0"/>
              </a:endParaRPr>
            </a:p>
          </p:txBody>
        </p:sp>
        <p:sp>
          <p:nvSpPr>
            <p:cNvPr id="65" name="Rectangle 64" descr="Dark Yellow shape">
              <a:extLst>
                <a:ext uri="{FF2B5EF4-FFF2-40B4-BE49-F238E27FC236}">
                  <a16:creationId xmlns:a16="http://schemas.microsoft.com/office/drawing/2014/main" id="{99C9AF21-1991-4D27-AC88-4C44D45A013A}"/>
                </a:ext>
              </a:extLst>
            </p:cNvPr>
            <p:cNvSpPr/>
            <p:nvPr/>
          </p:nvSpPr>
          <p:spPr bwMode="auto">
            <a:xfrm>
              <a:off x="5324151" y="2697627"/>
              <a:ext cx="1225097" cy="601358"/>
            </a:xfrm>
            <a:prstGeom prst="rect">
              <a:avLst/>
            </a:prstGeom>
            <a:solidFill>
              <a:srgbClr val="6A4B16"/>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EF000"/>
                  </a:solidFill>
                  <a:latin typeface="Segoe UI" panose="020B0502040204020203" pitchFamily="34" charset="0"/>
                  <a:cs typeface="Segoe UI" panose="020B0502040204020203" pitchFamily="34" charset="0"/>
                </a:rPr>
                <a:t>Light Yellow</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R106 G75 B22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#6A4B16 </a:t>
              </a:r>
              <a:endParaRPr lang="en-US" sz="653" dirty="0">
                <a:solidFill>
                  <a:srgbClr val="FFFFFF"/>
                </a:solidFill>
                <a:latin typeface="Segoe UI" panose="020B0502040204020203" pitchFamily="34" charset="0"/>
                <a:cs typeface="Segoe UI" panose="020B0502040204020203" pitchFamily="34" charset="0"/>
              </a:endParaRPr>
            </a:p>
          </p:txBody>
        </p:sp>
        <p:sp>
          <p:nvSpPr>
            <p:cNvPr id="51" name="Rectangle 50" descr="Dark Green shape">
              <a:extLst>
                <a:ext uri="{FF2B5EF4-FFF2-40B4-BE49-F238E27FC236}">
                  <a16:creationId xmlns:a16="http://schemas.microsoft.com/office/drawing/2014/main" id="{2A7BFABF-3160-4E9F-B050-B364ABE643BE}"/>
                </a:ext>
              </a:extLst>
            </p:cNvPr>
            <p:cNvSpPr/>
            <p:nvPr/>
          </p:nvSpPr>
          <p:spPr bwMode="auto">
            <a:xfrm>
              <a:off x="6590700" y="2697627"/>
              <a:ext cx="1225097" cy="601358"/>
            </a:xfrm>
            <a:prstGeom prst="rect">
              <a:avLst/>
            </a:prstGeom>
            <a:solidFill>
              <a:srgbClr val="054B16"/>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9BF00B"/>
                  </a:solidFill>
                  <a:latin typeface="Segoe UI" panose="020B0502040204020203" pitchFamily="34" charset="0"/>
                  <a:cs typeface="Segoe UI" panose="020B0502040204020203" pitchFamily="34" charset="0"/>
                </a:rPr>
                <a:t>Light Green</a:t>
              </a:r>
              <a:br>
                <a:rPr lang="en-US" sz="800" b="1" dirty="0">
                  <a:solidFill>
                    <a:srgbClr val="FFFFFF"/>
                  </a:solidFill>
                  <a:latin typeface="Segoe UI" panose="020B0502040204020203" pitchFamily="34" charset="0"/>
                  <a:cs typeface="Segoe UI" panose="020B0502040204020203" pitchFamily="34" charset="0"/>
                </a:rPr>
              </a:br>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R5 G75 B22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#054B16 </a:t>
              </a:r>
              <a:endParaRPr lang="en-US" sz="653" dirty="0">
                <a:solidFill>
                  <a:srgbClr val="FFFFFF"/>
                </a:solidFill>
                <a:latin typeface="Segoe UI" panose="020B0502040204020203" pitchFamily="34" charset="0"/>
                <a:cs typeface="Segoe UI" panose="020B0502040204020203" pitchFamily="34" charset="0"/>
              </a:endParaRPr>
            </a:p>
          </p:txBody>
        </p:sp>
        <p:sp>
          <p:nvSpPr>
            <p:cNvPr id="52" name="Rectangle 51" descr="Dark Teal shape">
              <a:extLst>
                <a:ext uri="{FF2B5EF4-FFF2-40B4-BE49-F238E27FC236}">
                  <a16:creationId xmlns:a16="http://schemas.microsoft.com/office/drawing/2014/main" id="{F6B28A2F-DEDA-44AD-B059-2638BE5AD203}"/>
                </a:ext>
              </a:extLst>
            </p:cNvPr>
            <p:cNvSpPr/>
            <p:nvPr/>
          </p:nvSpPr>
          <p:spPr bwMode="auto">
            <a:xfrm>
              <a:off x="7857249" y="2697627"/>
              <a:ext cx="1225097" cy="601358"/>
            </a:xfrm>
            <a:prstGeom prst="rect">
              <a:avLst/>
            </a:prstGeom>
            <a:solidFill>
              <a:srgbClr val="274B47"/>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30E5D0"/>
                  </a:solidFill>
                  <a:latin typeface="Segoe UI" panose="020B0502040204020203" pitchFamily="34" charset="0"/>
                  <a:cs typeface="Segoe UI" panose="020B0502040204020203" pitchFamily="34" charset="0"/>
                </a:rPr>
                <a:t>Light Teal</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R39 G75 B71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#274B47 </a:t>
              </a:r>
              <a:endParaRPr lang="en-US" sz="653" dirty="0">
                <a:solidFill>
                  <a:srgbClr val="FFFFFF"/>
                </a:solidFill>
                <a:latin typeface="Segoe UI" panose="020B0502040204020203" pitchFamily="34" charset="0"/>
                <a:cs typeface="Segoe UI" panose="020B0502040204020203" pitchFamily="34" charset="0"/>
              </a:endParaRPr>
            </a:p>
          </p:txBody>
        </p:sp>
        <p:sp>
          <p:nvSpPr>
            <p:cNvPr id="53" name="Rectangle 52" descr="Dark Blue shape">
              <a:extLst>
                <a:ext uri="{FF2B5EF4-FFF2-40B4-BE49-F238E27FC236}">
                  <a16:creationId xmlns:a16="http://schemas.microsoft.com/office/drawing/2014/main" id="{878696F7-4418-4869-A028-B46E208D1CC9}"/>
                </a:ext>
              </a:extLst>
            </p:cNvPr>
            <p:cNvSpPr/>
            <p:nvPr/>
          </p:nvSpPr>
          <p:spPr bwMode="auto">
            <a:xfrm>
              <a:off x="9123797" y="2697627"/>
              <a:ext cx="1225097" cy="601358"/>
            </a:xfrm>
            <a:prstGeom prst="rect">
              <a:avLst/>
            </a:prstGeom>
            <a:solidFill>
              <a:srgbClr val="243A5E"/>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50E6FF"/>
                  </a:solidFill>
                  <a:latin typeface="Segoe UI" panose="020B0502040204020203" pitchFamily="34" charset="0"/>
                  <a:cs typeface="Segoe UI" panose="020B0502040204020203" pitchFamily="34" charset="0"/>
                </a:rPr>
                <a:t>Light Blue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R36 G58 B94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#243A5E </a:t>
              </a:r>
              <a:endParaRPr lang="en-US" sz="653" dirty="0">
                <a:solidFill>
                  <a:srgbClr val="FFFFFF"/>
                </a:solidFill>
                <a:latin typeface="Segoe UI" panose="020B0502040204020203" pitchFamily="34" charset="0"/>
                <a:cs typeface="Segoe UI" panose="020B0502040204020203" pitchFamily="34" charset="0"/>
              </a:endParaRPr>
            </a:p>
          </p:txBody>
        </p:sp>
        <p:sp>
          <p:nvSpPr>
            <p:cNvPr id="57" name="Rectangle 56" descr="Dark Purple shape">
              <a:extLst>
                <a:ext uri="{FF2B5EF4-FFF2-40B4-BE49-F238E27FC236}">
                  <a16:creationId xmlns:a16="http://schemas.microsoft.com/office/drawing/2014/main" id="{49AF7179-010B-461C-8775-B704C310D486}"/>
                </a:ext>
              </a:extLst>
            </p:cNvPr>
            <p:cNvSpPr/>
            <p:nvPr/>
          </p:nvSpPr>
          <p:spPr bwMode="auto">
            <a:xfrm>
              <a:off x="10390344" y="2697627"/>
              <a:ext cx="1225097" cy="601358"/>
            </a:xfrm>
            <a:prstGeom prst="rect">
              <a:avLst/>
            </a:prstGeom>
            <a:solidFill>
              <a:srgbClr val="3B2E58"/>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D59DFF"/>
                  </a:solidFill>
                  <a:latin typeface="Segoe UI" panose="020B0502040204020203" pitchFamily="34" charset="0"/>
                  <a:cs typeface="Segoe UI" panose="020B0502040204020203" pitchFamily="34" charset="0"/>
                </a:rPr>
                <a:t>Light Purple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R59 G46 B88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#3B2E58 </a:t>
              </a:r>
              <a:endParaRPr lang="en-US" sz="653" dirty="0">
                <a:solidFill>
                  <a:srgbClr val="FFFFFF"/>
                </a:solidFill>
                <a:latin typeface="Segoe UI" panose="020B0502040204020203" pitchFamily="34" charset="0"/>
                <a:cs typeface="Segoe UI" panose="020B0502040204020203" pitchFamily="34" charset="0"/>
              </a:endParaRPr>
            </a:p>
          </p:txBody>
        </p:sp>
      </p:grpSp>
      <p:grpSp>
        <p:nvGrpSpPr>
          <p:cNvPr id="15" name="White with text in accessible brand colors" descr="White background with text in accessible brand colors">
            <a:extLst>
              <a:ext uri="{FF2B5EF4-FFF2-40B4-BE49-F238E27FC236}">
                <a16:creationId xmlns:a16="http://schemas.microsoft.com/office/drawing/2014/main" id="{BFA8ED99-3BCB-46F2-B065-6E15B2741324}"/>
              </a:ext>
            </a:extLst>
          </p:cNvPr>
          <p:cNvGrpSpPr/>
          <p:nvPr/>
        </p:nvGrpSpPr>
        <p:grpSpPr>
          <a:xfrm>
            <a:off x="3505201" y="3444416"/>
            <a:ext cx="8110256" cy="594360"/>
            <a:chOff x="3505201" y="3523946"/>
            <a:chExt cx="8110256" cy="601358"/>
          </a:xfrm>
        </p:grpSpPr>
        <p:sp>
          <p:nvSpPr>
            <p:cNvPr id="137" name="Freeform 36" descr="White">
              <a:extLst>
                <a:ext uri="{FF2B5EF4-FFF2-40B4-BE49-F238E27FC236}">
                  <a16:creationId xmlns:a16="http://schemas.microsoft.com/office/drawing/2014/main" id="{1F42FE65-354E-4159-84E5-6B73A2817141}"/>
                </a:ext>
              </a:extLst>
            </p:cNvPr>
            <p:cNvSpPr/>
            <p:nvPr/>
          </p:nvSpPr>
          <p:spPr bwMode="auto">
            <a:xfrm>
              <a:off x="350520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White</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R255 G255 B255</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#FFFFFF</a:t>
              </a:r>
            </a:p>
          </p:txBody>
        </p:sp>
        <p:sp>
          <p:nvSpPr>
            <p:cNvPr id="124" name="Freeform 36" descr="White">
              <a:extLst>
                <a:ext uri="{FF2B5EF4-FFF2-40B4-BE49-F238E27FC236}">
                  <a16:creationId xmlns:a16="http://schemas.microsoft.com/office/drawing/2014/main" id="{BE05F652-6831-447C-9FF6-D39B57F9CF94}"/>
                </a:ext>
              </a:extLst>
            </p:cNvPr>
            <p:cNvSpPr/>
            <p:nvPr/>
          </p:nvSpPr>
          <p:spPr bwMode="auto">
            <a:xfrm>
              <a:off x="466908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D83B01"/>
                  </a:solidFill>
                  <a:latin typeface="Segoe UI" panose="020B0502040204020203" pitchFamily="34" charset="0"/>
                  <a:cs typeface="Segoe UI" panose="020B0502040204020203" pitchFamily="34" charset="0"/>
                </a:rPr>
                <a:t>Orange</a:t>
              </a:r>
            </a:p>
            <a:p>
              <a:pPr defTabSz="746123"/>
              <a:r>
                <a:rPr lang="en-US" sz="800" b="1" dirty="0">
                  <a:solidFill>
                    <a:srgbClr val="6B2929"/>
                  </a:solidFill>
                  <a:latin typeface="Segoe UI" panose="020B0502040204020203" pitchFamily="34" charset="0"/>
                  <a:cs typeface="Segoe UI" panose="020B0502040204020203" pitchFamily="34" charset="0"/>
                </a:rPr>
                <a:t>Dark Orange</a:t>
              </a:r>
            </a:p>
          </p:txBody>
        </p:sp>
        <p:sp>
          <p:nvSpPr>
            <p:cNvPr id="125" name="Freeform 38" descr="White">
              <a:extLst>
                <a:ext uri="{FF2B5EF4-FFF2-40B4-BE49-F238E27FC236}">
                  <a16:creationId xmlns:a16="http://schemas.microsoft.com/office/drawing/2014/main" id="{6DF44E05-D32A-41DF-B8AE-EBD407A63C49}"/>
                </a:ext>
              </a:extLst>
            </p:cNvPr>
            <p:cNvSpPr/>
            <p:nvPr/>
          </p:nvSpPr>
          <p:spPr bwMode="auto">
            <a:xfrm>
              <a:off x="5832962"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A4B16"/>
                  </a:solidFill>
                  <a:latin typeface="Segoe UI" panose="020B0502040204020203" pitchFamily="34" charset="0"/>
                  <a:cs typeface="Segoe UI" panose="020B0502040204020203" pitchFamily="34" charset="0"/>
                </a:rPr>
                <a:t>Dark Yellow</a:t>
              </a:r>
            </a:p>
            <a:p>
              <a:pPr defTabSz="746123"/>
              <a:endParaRPr lang="en-US" sz="800" b="1" dirty="0">
                <a:solidFill>
                  <a:srgbClr val="000000"/>
                </a:solidFill>
                <a:latin typeface="Segoe UI" panose="020B0502040204020203" pitchFamily="34" charset="0"/>
                <a:cs typeface="Segoe UI" panose="020B0502040204020203" pitchFamily="34" charset="0"/>
              </a:endParaRPr>
            </a:p>
          </p:txBody>
        </p:sp>
        <p:sp>
          <p:nvSpPr>
            <p:cNvPr id="126" name="Freeform 37" descr="White">
              <a:extLst>
                <a:ext uri="{FF2B5EF4-FFF2-40B4-BE49-F238E27FC236}">
                  <a16:creationId xmlns:a16="http://schemas.microsoft.com/office/drawing/2014/main" id="{2EA2AE0B-472F-416F-8B30-4BFBD4D83E4B}"/>
                </a:ext>
              </a:extLst>
            </p:cNvPr>
            <p:cNvSpPr/>
            <p:nvPr/>
          </p:nvSpPr>
          <p:spPr bwMode="auto">
            <a:xfrm>
              <a:off x="6996843"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107C10"/>
                  </a:solidFill>
                  <a:latin typeface="Segoe UI" panose="020B0502040204020203" pitchFamily="34" charset="0"/>
                  <a:cs typeface="Segoe UI" panose="020B0502040204020203" pitchFamily="34" charset="0"/>
                </a:rPr>
                <a:t>Green</a:t>
              </a:r>
            </a:p>
            <a:p>
              <a:pPr defTabSz="746123"/>
              <a:r>
                <a:rPr lang="en-US" sz="800" b="1" dirty="0">
                  <a:solidFill>
                    <a:srgbClr val="054B16"/>
                  </a:solidFill>
                  <a:latin typeface="Segoe UI" panose="020B0502040204020203" pitchFamily="34" charset="0"/>
                  <a:cs typeface="Segoe UI" panose="020B0502040204020203" pitchFamily="34" charset="0"/>
                </a:rPr>
                <a:t>Dark Green</a:t>
              </a:r>
            </a:p>
          </p:txBody>
        </p:sp>
        <p:sp>
          <p:nvSpPr>
            <p:cNvPr id="127" name="Rectangle 126" descr="White">
              <a:extLst>
                <a:ext uri="{FF2B5EF4-FFF2-40B4-BE49-F238E27FC236}">
                  <a16:creationId xmlns:a16="http://schemas.microsoft.com/office/drawing/2014/main" id="{FF11CBDB-5352-4771-9BB6-9359E47062D8}"/>
                </a:ext>
              </a:extLst>
            </p:cNvPr>
            <p:cNvSpPr/>
            <p:nvPr/>
          </p:nvSpPr>
          <p:spPr bwMode="auto">
            <a:xfrm>
              <a:off x="816072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8575"/>
                  </a:solidFill>
                  <a:latin typeface="Segoe UI" panose="020B0502040204020203" pitchFamily="34" charset="0"/>
                  <a:cs typeface="Segoe UI" panose="020B0502040204020203" pitchFamily="34" charset="0"/>
                </a:rPr>
                <a:t>Teal</a:t>
              </a:r>
            </a:p>
            <a:p>
              <a:pPr defTabSz="746123"/>
              <a:r>
                <a:rPr lang="en-US" sz="800" b="1" dirty="0">
                  <a:solidFill>
                    <a:srgbClr val="274B47"/>
                  </a:solidFill>
                  <a:latin typeface="Segoe UI" panose="020B0502040204020203" pitchFamily="34" charset="0"/>
                  <a:cs typeface="Segoe UI" panose="020B0502040204020203" pitchFamily="34" charset="0"/>
                </a:rPr>
                <a:t>Dark Teal</a:t>
              </a:r>
            </a:p>
          </p:txBody>
        </p:sp>
        <p:sp>
          <p:nvSpPr>
            <p:cNvPr id="128" name="Rectangle 127" descr="White">
              <a:extLst>
                <a:ext uri="{FF2B5EF4-FFF2-40B4-BE49-F238E27FC236}">
                  <a16:creationId xmlns:a16="http://schemas.microsoft.com/office/drawing/2014/main" id="{186B3B85-4960-4F35-B220-7E5EFBCBA653}"/>
                </a:ext>
              </a:extLst>
            </p:cNvPr>
            <p:cNvSpPr/>
            <p:nvPr/>
          </p:nvSpPr>
          <p:spPr bwMode="auto">
            <a:xfrm>
              <a:off x="9324605"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78D4"/>
                  </a:solidFill>
                  <a:latin typeface="Segoe UI" panose="020B0502040204020203" pitchFamily="34" charset="0"/>
                  <a:cs typeface="Segoe UI" panose="020B0502040204020203" pitchFamily="34" charset="0"/>
                </a:rPr>
                <a:t>Blue</a:t>
              </a:r>
            </a:p>
            <a:p>
              <a:pPr defTabSz="746123"/>
              <a:r>
                <a:rPr lang="en-US" sz="800" b="1" dirty="0">
                  <a:solidFill>
                    <a:srgbClr val="243A5E"/>
                  </a:solidFill>
                  <a:latin typeface="Segoe UI" panose="020B0502040204020203" pitchFamily="34" charset="0"/>
                  <a:cs typeface="Segoe UI" panose="020B0502040204020203" pitchFamily="34" charset="0"/>
                </a:rPr>
                <a:t>Dark Blue</a:t>
              </a:r>
            </a:p>
          </p:txBody>
        </p:sp>
        <p:sp>
          <p:nvSpPr>
            <p:cNvPr id="129" name="Rectangle 128" descr="White">
              <a:extLst>
                <a:ext uri="{FF2B5EF4-FFF2-40B4-BE49-F238E27FC236}">
                  <a16:creationId xmlns:a16="http://schemas.microsoft.com/office/drawing/2014/main" id="{5E11D87E-9585-484C-9999-9559E79D9742}"/>
                </a:ext>
              </a:extLst>
            </p:cNvPr>
            <p:cNvSpPr/>
            <p:nvPr/>
          </p:nvSpPr>
          <p:spPr bwMode="auto">
            <a:xfrm>
              <a:off x="1048848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8661C5"/>
                  </a:solidFill>
                  <a:latin typeface="Segoe UI" panose="020B0502040204020203" pitchFamily="34" charset="0"/>
                  <a:cs typeface="Segoe UI" panose="020B0502040204020203" pitchFamily="34" charset="0"/>
                </a:rPr>
                <a:t>Purple </a:t>
              </a:r>
            </a:p>
            <a:p>
              <a:pPr defTabSz="746123"/>
              <a:r>
                <a:rPr lang="en-US" sz="800" b="1" dirty="0">
                  <a:solidFill>
                    <a:srgbClr val="3B2E58"/>
                  </a:solidFill>
                  <a:latin typeface="Segoe UI" panose="020B0502040204020203" pitchFamily="34" charset="0"/>
                  <a:cs typeface="Segoe UI" panose="020B0502040204020203" pitchFamily="34" charset="0"/>
                </a:rPr>
                <a:t>Dark Purple</a:t>
              </a:r>
            </a:p>
          </p:txBody>
        </p:sp>
      </p:grpSp>
      <p:grpSp>
        <p:nvGrpSpPr>
          <p:cNvPr id="3" name="Black background with text in accessible brand colors" descr="Rich Black background with text in accessible brand colors">
            <a:extLst>
              <a:ext uri="{FF2B5EF4-FFF2-40B4-BE49-F238E27FC236}">
                <a16:creationId xmlns:a16="http://schemas.microsoft.com/office/drawing/2014/main" id="{353A347B-2778-4ABC-96DB-BADBB0E1ACD1}"/>
              </a:ext>
            </a:extLst>
          </p:cNvPr>
          <p:cNvGrpSpPr/>
          <p:nvPr/>
        </p:nvGrpSpPr>
        <p:grpSpPr>
          <a:xfrm>
            <a:off x="3505200" y="4078398"/>
            <a:ext cx="8110257" cy="594360"/>
            <a:chOff x="3505200" y="4078398"/>
            <a:chExt cx="8110257" cy="594360"/>
          </a:xfrm>
        </p:grpSpPr>
        <p:sp>
          <p:nvSpPr>
            <p:cNvPr id="136" name="Freeform 36" descr="Black shape">
              <a:extLst>
                <a:ext uri="{FF2B5EF4-FFF2-40B4-BE49-F238E27FC236}">
                  <a16:creationId xmlns:a16="http://schemas.microsoft.com/office/drawing/2014/main" id="{04F014D8-B2C3-4C18-8784-9329A967C4CB}"/>
                </a:ext>
              </a:extLst>
            </p:cNvPr>
            <p:cNvSpPr/>
            <p:nvPr/>
          </p:nvSpPr>
          <p:spPr bwMode="auto">
            <a:xfrm>
              <a:off x="3505200"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Rich Black</a:t>
              </a:r>
            </a:p>
            <a:p>
              <a:pPr defTabSz="746123"/>
              <a:r>
                <a:rPr lang="en-US" sz="653" dirty="0">
                  <a:solidFill>
                    <a:srgbClr val="FFFFFF"/>
                  </a:solidFill>
                  <a:latin typeface="Segoe UI" panose="020B0502040204020203" pitchFamily="34" charset="0"/>
                  <a:cs typeface="Segoe UI" panose="020B0502040204020203" pitchFamily="34" charset="0"/>
                </a:rPr>
                <a:t>R0 G0 B0 </a:t>
              </a:r>
            </a:p>
            <a:p>
              <a:pPr defTabSz="746123"/>
              <a:r>
                <a:rPr lang="en-US" sz="653" dirty="0">
                  <a:solidFill>
                    <a:srgbClr val="FFFFFF"/>
                  </a:solidFill>
                  <a:latin typeface="Segoe UI" panose="020B0502040204020203" pitchFamily="34" charset="0"/>
                  <a:cs typeface="Segoe UI" panose="020B0502040204020203" pitchFamily="34" charset="0"/>
                </a:rPr>
                <a:t>Hex #000000 </a:t>
              </a:r>
            </a:p>
          </p:txBody>
        </p:sp>
        <p:sp>
          <p:nvSpPr>
            <p:cNvPr id="130" name="Freeform 36" descr="Black shape">
              <a:extLst>
                <a:ext uri="{FF2B5EF4-FFF2-40B4-BE49-F238E27FC236}">
                  <a16:creationId xmlns:a16="http://schemas.microsoft.com/office/drawing/2014/main" id="{8B400AD9-F2CF-4F66-B13C-306373A2CCCA}"/>
                </a:ext>
              </a:extLst>
            </p:cNvPr>
            <p:cNvSpPr/>
            <p:nvPr/>
          </p:nvSpPr>
          <p:spPr bwMode="auto">
            <a:xfrm>
              <a:off x="4669081"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FF9349"/>
                  </a:solidFill>
                  <a:latin typeface="Segoe UI" panose="020B0502040204020203" pitchFamily="34" charset="0"/>
                  <a:cs typeface="Segoe UI" panose="020B0502040204020203" pitchFamily="34" charset="0"/>
                </a:rPr>
                <a:t>Light Orange</a:t>
              </a:r>
            </a:p>
            <a:p>
              <a:pPr defTabSz="746123"/>
              <a:r>
                <a:rPr lang="en-US" sz="800" b="1" dirty="0">
                  <a:solidFill>
                    <a:srgbClr val="D83B01"/>
                  </a:solidFill>
                  <a:latin typeface="Segoe UI" panose="020B0502040204020203" pitchFamily="34" charset="0"/>
                  <a:cs typeface="Segoe UI" panose="020B0502040204020203" pitchFamily="34" charset="0"/>
                </a:rPr>
                <a:t>Orange</a:t>
              </a:r>
            </a:p>
          </p:txBody>
        </p:sp>
        <p:sp>
          <p:nvSpPr>
            <p:cNvPr id="131" name="Freeform 38" descr="Black shape">
              <a:extLst>
                <a:ext uri="{FF2B5EF4-FFF2-40B4-BE49-F238E27FC236}">
                  <a16:creationId xmlns:a16="http://schemas.microsoft.com/office/drawing/2014/main" id="{72CC8C89-3AEA-43A3-B85D-1645A7AD2230}"/>
                </a:ext>
              </a:extLst>
            </p:cNvPr>
            <p:cNvSpPr/>
            <p:nvPr/>
          </p:nvSpPr>
          <p:spPr bwMode="auto">
            <a:xfrm>
              <a:off x="5832962"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FEF000"/>
                  </a:solidFill>
                  <a:latin typeface="Segoe UI" panose="020B0502040204020203" pitchFamily="34" charset="0"/>
                  <a:cs typeface="Segoe UI" panose="020B0502040204020203" pitchFamily="34" charset="0"/>
                </a:rPr>
                <a:t>Light Yellow</a:t>
              </a:r>
            </a:p>
            <a:p>
              <a:pPr defTabSz="746123"/>
              <a:r>
                <a:rPr lang="en-US" sz="800" b="1" dirty="0">
                  <a:solidFill>
                    <a:srgbClr val="FFB900"/>
                  </a:solidFill>
                  <a:latin typeface="Segoe UI" panose="020B0502040204020203" pitchFamily="34" charset="0"/>
                  <a:cs typeface="Segoe UI" panose="020B0502040204020203" pitchFamily="34" charset="0"/>
                </a:rPr>
                <a:t>Yellow</a:t>
              </a:r>
            </a:p>
            <a:p>
              <a:pPr defTabSz="746123"/>
              <a:endParaRPr lang="en-US" sz="800" b="1" dirty="0">
                <a:solidFill>
                  <a:srgbClr val="000000"/>
                </a:solidFill>
                <a:latin typeface="Segoe UI" panose="020B0502040204020203" pitchFamily="34" charset="0"/>
                <a:cs typeface="Segoe UI" panose="020B0502040204020203" pitchFamily="34" charset="0"/>
              </a:endParaRPr>
            </a:p>
          </p:txBody>
        </p:sp>
        <p:sp>
          <p:nvSpPr>
            <p:cNvPr id="132" name="Freeform 37" descr="Black shape">
              <a:extLst>
                <a:ext uri="{FF2B5EF4-FFF2-40B4-BE49-F238E27FC236}">
                  <a16:creationId xmlns:a16="http://schemas.microsoft.com/office/drawing/2014/main" id="{1C5FE1B1-C92A-45F9-9066-1AF75BA1664B}"/>
                </a:ext>
              </a:extLst>
            </p:cNvPr>
            <p:cNvSpPr/>
            <p:nvPr/>
          </p:nvSpPr>
          <p:spPr bwMode="auto">
            <a:xfrm>
              <a:off x="6996843"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9BF00B"/>
                  </a:solidFill>
                  <a:latin typeface="Segoe UI" panose="020B0502040204020203" pitchFamily="34" charset="0"/>
                  <a:cs typeface="Segoe UI" panose="020B0502040204020203" pitchFamily="34" charset="0"/>
                </a:rPr>
                <a:t>Light Green</a:t>
              </a:r>
            </a:p>
          </p:txBody>
        </p:sp>
        <p:sp>
          <p:nvSpPr>
            <p:cNvPr id="133" name="Rectangle 132" descr="Black shape">
              <a:extLst>
                <a:ext uri="{FF2B5EF4-FFF2-40B4-BE49-F238E27FC236}">
                  <a16:creationId xmlns:a16="http://schemas.microsoft.com/office/drawing/2014/main" id="{DBAD4086-4800-44D9-B9CE-64C01EDEFCFE}"/>
                </a:ext>
              </a:extLst>
            </p:cNvPr>
            <p:cNvSpPr/>
            <p:nvPr/>
          </p:nvSpPr>
          <p:spPr bwMode="auto">
            <a:xfrm>
              <a:off x="816072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30E5D0"/>
                  </a:solidFill>
                  <a:latin typeface="Segoe UI" panose="020B0502040204020203" pitchFamily="34" charset="0"/>
                  <a:cs typeface="Segoe UI" panose="020B0502040204020203" pitchFamily="34" charset="0"/>
                </a:rPr>
                <a:t>Light Teal</a:t>
              </a:r>
            </a:p>
            <a:p>
              <a:pPr defTabSz="746123"/>
              <a:r>
                <a:rPr lang="en-US" sz="800" b="1" dirty="0">
                  <a:solidFill>
                    <a:srgbClr val="008575"/>
                  </a:solidFill>
                  <a:latin typeface="Segoe UI" panose="020B0502040204020203" pitchFamily="34" charset="0"/>
                  <a:cs typeface="Segoe UI" panose="020B0502040204020203" pitchFamily="34" charset="0"/>
                </a:rPr>
                <a:t>Teal</a:t>
              </a:r>
            </a:p>
          </p:txBody>
        </p:sp>
        <p:sp>
          <p:nvSpPr>
            <p:cNvPr id="134" name="Rectangle 133" descr="Black shape">
              <a:extLst>
                <a:ext uri="{FF2B5EF4-FFF2-40B4-BE49-F238E27FC236}">
                  <a16:creationId xmlns:a16="http://schemas.microsoft.com/office/drawing/2014/main" id="{22F49AE8-1A03-4F6A-BE74-EAD2906BBDE5}"/>
                </a:ext>
              </a:extLst>
            </p:cNvPr>
            <p:cNvSpPr/>
            <p:nvPr/>
          </p:nvSpPr>
          <p:spPr bwMode="auto">
            <a:xfrm>
              <a:off x="9324605"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50E6FF"/>
                  </a:solidFill>
                  <a:latin typeface="Segoe UI" panose="020B0502040204020203" pitchFamily="34" charset="0"/>
                  <a:cs typeface="Segoe UI" panose="020B0502040204020203" pitchFamily="34" charset="0"/>
                </a:rPr>
                <a:t>Light Blue</a:t>
              </a:r>
            </a:p>
            <a:p>
              <a:pPr defTabSz="746123"/>
              <a:r>
                <a:rPr lang="en-US" sz="800" b="1" dirty="0">
                  <a:solidFill>
                    <a:srgbClr val="0078D4"/>
                  </a:solidFill>
                  <a:latin typeface="Segoe UI" panose="020B0502040204020203" pitchFamily="34" charset="0"/>
                  <a:cs typeface="Segoe UI" panose="020B0502040204020203" pitchFamily="34" charset="0"/>
                </a:rPr>
                <a:t>Blue</a:t>
              </a:r>
            </a:p>
          </p:txBody>
        </p:sp>
        <p:sp>
          <p:nvSpPr>
            <p:cNvPr id="135" name="Rectangle 134" descr="Black shape">
              <a:extLst>
                <a:ext uri="{FF2B5EF4-FFF2-40B4-BE49-F238E27FC236}">
                  <a16:creationId xmlns:a16="http://schemas.microsoft.com/office/drawing/2014/main" id="{23DFEDE6-C227-48FE-905F-A29EF6DA58C6}"/>
                </a:ext>
              </a:extLst>
            </p:cNvPr>
            <p:cNvSpPr/>
            <p:nvPr/>
          </p:nvSpPr>
          <p:spPr bwMode="auto">
            <a:xfrm>
              <a:off x="1048848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D59DFF"/>
                  </a:solidFill>
                  <a:latin typeface="Segoe UI" panose="020B0502040204020203" pitchFamily="34" charset="0"/>
                  <a:cs typeface="Segoe UI" panose="020B0502040204020203" pitchFamily="34" charset="0"/>
                </a:rPr>
                <a:t>Light Purple </a:t>
              </a:r>
            </a:p>
            <a:p>
              <a:pPr defTabSz="746123"/>
              <a:r>
                <a:rPr lang="en-US" sz="800" b="1" dirty="0">
                  <a:solidFill>
                    <a:srgbClr val="8661C5"/>
                  </a:solidFill>
                  <a:latin typeface="Segoe UI" panose="020B0502040204020203" pitchFamily="34" charset="0"/>
                  <a:cs typeface="Segoe UI" panose="020B0502040204020203" pitchFamily="34" charset="0"/>
                </a:rPr>
                <a:t>Purple</a:t>
              </a:r>
            </a:p>
          </p:txBody>
        </p:sp>
      </p:grpSp>
      <p:grpSp>
        <p:nvGrpSpPr>
          <p:cNvPr id="20" name="Microsoft Grays" descr="Microsoft Grays brand colors with text in accessible brand colors">
            <a:extLst>
              <a:ext uri="{FF2B5EF4-FFF2-40B4-BE49-F238E27FC236}">
                <a16:creationId xmlns:a16="http://schemas.microsoft.com/office/drawing/2014/main" id="{81570CF1-DB50-4E3E-A239-D911DDF197E5}"/>
              </a:ext>
            </a:extLst>
          </p:cNvPr>
          <p:cNvGrpSpPr/>
          <p:nvPr/>
        </p:nvGrpSpPr>
        <p:grpSpPr>
          <a:xfrm>
            <a:off x="4666239" y="4709378"/>
            <a:ext cx="6949218" cy="593184"/>
            <a:chOff x="4661043" y="5436477"/>
            <a:chExt cx="6949218" cy="832559"/>
          </a:xfrm>
        </p:grpSpPr>
        <p:sp>
          <p:nvSpPr>
            <p:cNvPr id="139" name="Freeform 38" descr="Extra Light Gray shape">
              <a:extLst>
                <a:ext uri="{FF2B5EF4-FFF2-40B4-BE49-F238E27FC236}">
                  <a16:creationId xmlns:a16="http://schemas.microsoft.com/office/drawing/2014/main" id="{38BAFFCF-05CF-49D7-9BA6-88A45B470A84}"/>
                </a:ext>
              </a:extLst>
            </p:cNvPr>
            <p:cNvSpPr/>
            <p:nvPr/>
          </p:nvSpPr>
          <p:spPr bwMode="auto">
            <a:xfrm>
              <a:off x="4661043" y="5436477"/>
              <a:ext cx="1126973" cy="832559"/>
            </a:xfrm>
            <a:prstGeom prst="rect">
              <a:avLst/>
            </a:prstGeom>
            <a:solidFill>
              <a:srgbClr val="F2F2F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Extra Light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R242 G242 B242</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#F2F2F2</a:t>
              </a:r>
            </a:p>
          </p:txBody>
        </p:sp>
        <p:sp>
          <p:nvSpPr>
            <p:cNvPr id="100" name="Freeform 38" descr="Light Gray shape">
              <a:extLst>
                <a:ext uri="{FF2B5EF4-FFF2-40B4-BE49-F238E27FC236}">
                  <a16:creationId xmlns:a16="http://schemas.microsoft.com/office/drawing/2014/main" id="{3ABCEDAE-65FC-42FD-8EE1-674C6BF3C9F7}"/>
                </a:ext>
              </a:extLst>
            </p:cNvPr>
            <p:cNvSpPr/>
            <p:nvPr/>
          </p:nvSpPr>
          <p:spPr bwMode="auto">
            <a:xfrm>
              <a:off x="5822869" y="5436477"/>
              <a:ext cx="1126973" cy="832559"/>
            </a:xfrm>
            <a:prstGeom prst="rect">
              <a:avLst/>
            </a:prstGeom>
            <a:solidFill>
              <a:srgbClr val="E6E6E6"/>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Light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R230 G230 B230</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#E6E6E6</a:t>
              </a:r>
            </a:p>
          </p:txBody>
        </p:sp>
        <p:sp>
          <p:nvSpPr>
            <p:cNvPr id="101" name="Freeform 37">
              <a:extLst>
                <a:ext uri="{FF2B5EF4-FFF2-40B4-BE49-F238E27FC236}">
                  <a16:creationId xmlns:a16="http://schemas.microsoft.com/office/drawing/2014/main" id="{B43D8244-47E6-4089-A1F6-4388BB86A052}"/>
                </a:ext>
              </a:extLst>
            </p:cNvPr>
            <p:cNvSpPr/>
            <p:nvPr/>
          </p:nvSpPr>
          <p:spPr bwMode="auto">
            <a:xfrm>
              <a:off x="6987974" y="5436477"/>
              <a:ext cx="1126973" cy="832559"/>
            </a:xfrm>
            <a:prstGeom prst="rect">
              <a:avLst/>
            </a:prstGeom>
            <a:solidFill>
              <a:srgbClr val="D2D2D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R210 G210 B210 </a:t>
              </a:r>
            </a:p>
            <a:p>
              <a:pPr defTabSz="746123"/>
              <a:r>
                <a:rPr lang="pt-BR" sz="653" dirty="0">
                  <a:solidFill>
                    <a:srgbClr val="000000"/>
                  </a:solidFill>
                  <a:latin typeface="Segoe UI" panose="020B0502040204020203" pitchFamily="34" charset="0"/>
                  <a:cs typeface="Segoe UI" panose="020B0502040204020203" pitchFamily="34" charset="0"/>
                </a:rPr>
                <a:t>Hex #D2D2D2</a:t>
              </a:r>
              <a:endParaRPr lang="en-US" sz="653" dirty="0">
                <a:solidFill>
                  <a:srgbClr val="000000"/>
                </a:solidFill>
                <a:latin typeface="Segoe UI" panose="020B0502040204020203" pitchFamily="34" charset="0"/>
                <a:cs typeface="Segoe UI" panose="020B0502040204020203" pitchFamily="34" charset="0"/>
              </a:endParaRPr>
            </a:p>
          </p:txBody>
        </p:sp>
        <p:sp>
          <p:nvSpPr>
            <p:cNvPr id="102" name="Rectangle 101" descr="Mid Gray shape">
              <a:extLst>
                <a:ext uri="{FF2B5EF4-FFF2-40B4-BE49-F238E27FC236}">
                  <a16:creationId xmlns:a16="http://schemas.microsoft.com/office/drawing/2014/main" id="{D4FCD3F0-594D-4313-870D-781BE8B2C91D}"/>
                </a:ext>
              </a:extLst>
            </p:cNvPr>
            <p:cNvSpPr/>
            <p:nvPr/>
          </p:nvSpPr>
          <p:spPr bwMode="auto">
            <a:xfrm>
              <a:off x="8153080" y="5436477"/>
              <a:ext cx="1126973" cy="832559"/>
            </a:xfrm>
            <a:prstGeom prst="rect">
              <a:avLst/>
            </a:prstGeom>
            <a:solidFill>
              <a:srgbClr val="737373"/>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Mid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FFFFFF"/>
                  </a:solidFill>
                  <a:latin typeface="Segoe UI" panose="020B0502040204020203" pitchFamily="34" charset="0"/>
                  <a:cs typeface="Segoe UI" panose="020B0502040204020203" pitchFamily="34" charset="0"/>
                </a:rPr>
                <a:t>R115 G115 B115 </a:t>
              </a:r>
            </a:p>
            <a:p>
              <a:pPr defTabSz="746123"/>
              <a:r>
                <a:rPr lang="pt-BR" sz="653" dirty="0">
                  <a:solidFill>
                    <a:srgbClr val="FFFFFF"/>
                  </a:solidFill>
                  <a:latin typeface="Segoe UI" panose="020B0502040204020203" pitchFamily="34" charset="0"/>
                  <a:cs typeface="Segoe UI" panose="020B0502040204020203" pitchFamily="34" charset="0"/>
                </a:rPr>
                <a:t>Hex #737373</a:t>
              </a:r>
              <a:endParaRPr lang="en-US" sz="653" dirty="0">
                <a:solidFill>
                  <a:srgbClr val="FFFFFF"/>
                </a:solidFill>
                <a:latin typeface="Segoe UI" panose="020B0502040204020203" pitchFamily="34" charset="0"/>
                <a:cs typeface="Segoe UI" panose="020B0502040204020203" pitchFamily="34" charset="0"/>
              </a:endParaRPr>
            </a:p>
          </p:txBody>
        </p:sp>
        <p:sp>
          <p:nvSpPr>
            <p:cNvPr id="103" name="Rectangle 102" descr="Dark Gray shape">
              <a:extLst>
                <a:ext uri="{FF2B5EF4-FFF2-40B4-BE49-F238E27FC236}">
                  <a16:creationId xmlns:a16="http://schemas.microsoft.com/office/drawing/2014/main" id="{DC776785-45D4-42F2-A35B-705D39B99E98}"/>
                </a:ext>
              </a:extLst>
            </p:cNvPr>
            <p:cNvSpPr/>
            <p:nvPr/>
          </p:nvSpPr>
          <p:spPr bwMode="auto">
            <a:xfrm>
              <a:off x="9318184" y="5436477"/>
              <a:ext cx="1126973" cy="832559"/>
            </a:xfrm>
            <a:prstGeom prst="rect">
              <a:avLst/>
            </a:prstGeom>
            <a:solidFill>
              <a:srgbClr val="525252"/>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Dark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FFFFFF"/>
                  </a:solidFill>
                  <a:latin typeface="Segoe UI" panose="020B0502040204020203" pitchFamily="34" charset="0"/>
                  <a:cs typeface="Segoe UI" panose="020B0502040204020203" pitchFamily="34" charset="0"/>
                </a:rPr>
                <a:t>R80 G80 B80 </a:t>
              </a:r>
            </a:p>
            <a:p>
              <a:pPr defTabSz="746123"/>
              <a:r>
                <a:rPr lang="pt-BR" sz="653" dirty="0">
                  <a:solidFill>
                    <a:srgbClr val="FFFFFF"/>
                  </a:solidFill>
                  <a:latin typeface="Segoe UI" panose="020B0502040204020203" pitchFamily="34" charset="0"/>
                  <a:cs typeface="Segoe UI" panose="020B0502040204020203" pitchFamily="34" charset="0"/>
                </a:rPr>
                <a:t>Hex #505050</a:t>
              </a:r>
              <a:endParaRPr lang="en-US" sz="653" dirty="0">
                <a:solidFill>
                  <a:srgbClr val="FFFFFF"/>
                </a:solidFill>
                <a:latin typeface="Segoe UI" panose="020B0502040204020203" pitchFamily="34" charset="0"/>
                <a:cs typeface="Segoe UI" panose="020B0502040204020203" pitchFamily="34" charset="0"/>
              </a:endParaRPr>
            </a:p>
          </p:txBody>
        </p:sp>
        <p:sp>
          <p:nvSpPr>
            <p:cNvPr id="104" name="Rectangle 103" descr="Extra Dark Gray shape">
              <a:extLst>
                <a:ext uri="{FF2B5EF4-FFF2-40B4-BE49-F238E27FC236}">
                  <a16:creationId xmlns:a16="http://schemas.microsoft.com/office/drawing/2014/main" id="{22FA0E82-9D51-4C8C-984D-F91C1E5A46B5}"/>
                </a:ext>
              </a:extLst>
            </p:cNvPr>
            <p:cNvSpPr/>
            <p:nvPr/>
          </p:nvSpPr>
          <p:spPr bwMode="auto">
            <a:xfrm>
              <a:off x="10483288" y="5436477"/>
              <a:ext cx="1126973" cy="832559"/>
            </a:xfrm>
            <a:prstGeom prst="rect">
              <a:avLst/>
            </a:prstGeom>
            <a:solidFill>
              <a:srgbClr val="2F2F2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Extra Dark Gray</a:t>
              </a:r>
            </a:p>
            <a:p>
              <a:pPr defTabSz="746123"/>
              <a:r>
                <a:rPr lang="pt-BR" sz="653" dirty="0">
                  <a:solidFill>
                    <a:srgbClr val="FFFFFF"/>
                  </a:solidFill>
                  <a:latin typeface="Segoe UI" panose="020B0502040204020203" pitchFamily="34" charset="0"/>
                  <a:cs typeface="Segoe UI" panose="020B0502040204020203" pitchFamily="34" charset="0"/>
                </a:rPr>
                <a:t>R47 G47 B47 </a:t>
              </a:r>
            </a:p>
            <a:p>
              <a:pPr defTabSz="746123"/>
              <a:r>
                <a:rPr lang="pt-BR" sz="653" dirty="0">
                  <a:solidFill>
                    <a:srgbClr val="FFFFFF"/>
                  </a:solidFill>
                  <a:latin typeface="Segoe UI" panose="020B0502040204020203" pitchFamily="34" charset="0"/>
                  <a:cs typeface="Segoe UI" panose="020B0502040204020203" pitchFamily="34" charset="0"/>
                </a:rPr>
                <a:t>Hex #</a:t>
              </a:r>
              <a:r>
                <a:rPr lang="en-US" sz="653" dirty="0">
                  <a:solidFill>
                    <a:srgbClr val="FFFFFF"/>
                  </a:solidFill>
                  <a:latin typeface="Segoe UI" panose="020B0502040204020203" pitchFamily="34" charset="0"/>
                  <a:cs typeface="Segoe UI" panose="020B0502040204020203" pitchFamily="34" charset="0"/>
                </a:rPr>
                <a:t>2F2F2F</a:t>
              </a:r>
            </a:p>
            <a:p>
              <a:pPr defTabSz="746123"/>
              <a:endParaRPr lang="en-US" sz="800" b="1" dirty="0">
                <a:solidFill>
                  <a:srgbClr val="FFFFF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5685717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tx1"/>
                </a:solidFill>
              </a:rPr>
              <a:t>PowerPoint Desig</a:t>
            </a:r>
            <a:r>
              <a:rPr lang="en-US" dirty="0">
                <a:solidFill>
                  <a:schemeClr val="tx1"/>
                </a:solidFill>
              </a:rPr>
              <a:t>n Ideas</a:t>
            </a:r>
            <a:endParaRPr lang="en-US" sz="2000" dirty="0">
              <a:solidFill>
                <a:schemeClr val="tx1"/>
              </a:solidFill>
            </a:endParaRP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Get suggestions for slides</a:t>
            </a:r>
          </a:p>
          <a:p>
            <a:pPr defTabSz="903827">
              <a:spcBef>
                <a:spcPts val="775"/>
              </a:spcBef>
              <a:buSzPct val="90000"/>
              <a:defRPr/>
            </a:pPr>
            <a:r>
              <a:rPr lang="en-US" sz="1400" dirty="0">
                <a:latin typeface="+mj-lt"/>
                <a:cs typeface="Segoe UI" panose="020B0502040204020203" pitchFamily="34" charset="0"/>
              </a:rPr>
              <a:t>PowerPoint Designer </a:t>
            </a:r>
            <a:r>
              <a:rPr lang="en-US" sz="1400" dirty="0">
                <a:cs typeface="Segoe UI" panose="020B0502040204020203" pitchFamily="34" charset="0"/>
              </a:rPr>
              <a:t>can create suggestions for your slide content. </a:t>
            </a:r>
          </a:p>
          <a:p>
            <a:pPr lvl="0" defTabSz="903827">
              <a:spcBef>
                <a:spcPts val="775"/>
              </a:spcBef>
              <a:buSzPct val="90000"/>
              <a:defRPr/>
            </a:pPr>
            <a:r>
              <a:rPr lang="en-US" sz="1400" dirty="0">
                <a:cs typeface="Segoe UI" panose="020B0502040204020203" pitchFamily="34" charset="0"/>
              </a:rPr>
              <a:t>To access Design Ideas, click the </a:t>
            </a:r>
            <a:br>
              <a:rPr lang="en-US" sz="1400" dirty="0">
                <a:cs typeface="Segoe UI" panose="020B0502040204020203" pitchFamily="34" charset="0"/>
              </a:rPr>
            </a:br>
            <a:r>
              <a:rPr lang="en-US" sz="1400" dirty="0">
                <a:cs typeface="Segoe UI" panose="020B0502040204020203" pitchFamily="34" charset="0"/>
              </a:rPr>
              <a:t>“</a:t>
            </a:r>
            <a:r>
              <a:rPr lang="en-US" sz="1400" dirty="0">
                <a:latin typeface="Segoe UI Semibold"/>
                <a:cs typeface="Segoe UI" panose="020B0502040204020203" pitchFamily="34" charset="0"/>
              </a:rPr>
              <a:t>Design</a:t>
            </a:r>
            <a:r>
              <a:rPr lang="en-US" sz="1400" dirty="0">
                <a:cs typeface="Segoe UI" panose="020B0502040204020203" pitchFamily="34" charset="0"/>
              </a:rPr>
              <a:t>” tab in the Ribbon and </a:t>
            </a:r>
            <a:br>
              <a:rPr lang="en-US" sz="1400" dirty="0">
                <a:cs typeface="Segoe UI" panose="020B0502040204020203" pitchFamily="34" charset="0"/>
              </a:rPr>
            </a:br>
            <a:r>
              <a:rPr lang="en-US" sz="1400" dirty="0">
                <a:cs typeface="Segoe UI" panose="020B0502040204020203" pitchFamily="34" charset="0"/>
              </a:rPr>
              <a:t>then “</a:t>
            </a:r>
            <a:r>
              <a:rPr lang="en-US" sz="1400" dirty="0">
                <a:latin typeface="Segoe UI Semibold"/>
                <a:cs typeface="Segoe UI" panose="020B0502040204020203" pitchFamily="34" charset="0"/>
              </a:rPr>
              <a:t>Design Ideas</a:t>
            </a:r>
            <a:r>
              <a:rPr lang="en-US" sz="1400" dirty="0">
                <a:cs typeface="Segoe UI" panose="020B0502040204020203" pitchFamily="34" charset="0"/>
              </a:rPr>
              <a:t>” on the right.</a:t>
            </a:r>
          </a:p>
          <a:p>
            <a:pPr lvl="0" defTabSz="903827">
              <a:spcBef>
                <a:spcPts val="775"/>
              </a:spcBef>
              <a:buSzPct val="90000"/>
              <a:defRPr/>
            </a:pPr>
            <a:r>
              <a:rPr lang="en-US" sz="1400" dirty="0">
                <a:latin typeface="Segoe UI Semibold"/>
                <a:cs typeface="Segoe UI" panose="020B0502040204020203" pitchFamily="34" charset="0"/>
              </a:rPr>
              <a:t>Designer</a:t>
            </a:r>
            <a:r>
              <a:rPr lang="en-US" sz="1400" dirty="0">
                <a:cs typeface="Segoe UI" panose="020B0502040204020203" pitchFamily="34" charset="0"/>
              </a:rPr>
              <a:t> will also trigger when </a:t>
            </a:r>
            <a:br>
              <a:rPr lang="en-US" sz="1400" dirty="0">
                <a:cs typeface="Segoe UI" panose="020B0502040204020203" pitchFamily="34" charset="0"/>
              </a:rPr>
            </a:br>
            <a:r>
              <a:rPr lang="en-US" sz="1400" dirty="0">
                <a:cs typeface="Segoe UI" panose="020B0502040204020203" pitchFamily="34" charset="0"/>
              </a:rPr>
              <a:t>you insert an image.</a:t>
            </a:r>
          </a:p>
        </p:txBody>
      </p:sp>
      <p:pic>
        <p:nvPicPr>
          <p:cNvPr id="11" name="Graphic 10" descr="Design Ideas icon found on the Design tab on the Ribbon menu">
            <a:extLst>
              <a:ext uri="{FF2B5EF4-FFF2-40B4-BE49-F238E27FC236}">
                <a16:creationId xmlns:a16="http://schemas.microsoft.com/office/drawing/2014/main" id="{3DFF0FEE-B504-47B5-97D7-7058E4899A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868" y="4060271"/>
            <a:ext cx="1117282" cy="1575183"/>
          </a:xfrm>
          <a:prstGeom prst="rect">
            <a:avLst/>
          </a:prstGeom>
        </p:spPr>
      </p:pic>
      <p:pic>
        <p:nvPicPr>
          <p:cNvPr id="28" name="Picture 27" descr="PowerPoint Designer slide layout example.">
            <a:extLst>
              <a:ext uri="{FF2B5EF4-FFF2-40B4-BE49-F238E27FC236}">
                <a16:creationId xmlns:a16="http://schemas.microsoft.com/office/drawing/2014/main" id="{03C22175-52B3-400C-BB01-71154D819DC2}"/>
              </a:ext>
            </a:extLst>
          </p:cNvPr>
          <p:cNvPicPr>
            <a:picLocks noChangeAspect="1"/>
          </p:cNvPicPr>
          <p:nvPr/>
        </p:nvPicPr>
        <p:blipFill>
          <a:blip r:embed="rId5"/>
          <a:stretch>
            <a:fillRect/>
          </a:stretch>
        </p:blipFill>
        <p:spPr>
          <a:xfrm>
            <a:off x="4355260" y="1443082"/>
            <a:ext cx="3474718" cy="1958854"/>
          </a:xfrm>
          <a:prstGeom prst="rect">
            <a:avLst/>
          </a:prstGeom>
        </p:spPr>
      </p:pic>
      <p:pic>
        <p:nvPicPr>
          <p:cNvPr id="26" name="Picture 25" descr="PowerPoint Designer slide layout example.">
            <a:extLst>
              <a:ext uri="{FF2B5EF4-FFF2-40B4-BE49-F238E27FC236}">
                <a16:creationId xmlns:a16="http://schemas.microsoft.com/office/drawing/2014/main" id="{C8F11940-521A-4955-AE86-D32D37EF3532}"/>
              </a:ext>
            </a:extLst>
          </p:cNvPr>
          <p:cNvPicPr>
            <a:picLocks noChangeAspect="1"/>
          </p:cNvPicPr>
          <p:nvPr/>
        </p:nvPicPr>
        <p:blipFill>
          <a:blip r:embed="rId6"/>
          <a:stretch>
            <a:fillRect/>
          </a:stretch>
        </p:blipFill>
        <p:spPr>
          <a:xfrm>
            <a:off x="8134462" y="1431063"/>
            <a:ext cx="3474718" cy="1965776"/>
          </a:xfrm>
          <a:prstGeom prst="rect">
            <a:avLst/>
          </a:prstGeom>
        </p:spPr>
      </p:pic>
      <p:pic>
        <p:nvPicPr>
          <p:cNvPr id="24" name="Picture 23" descr="PowerPoint Designer slide layout example.">
            <a:extLst>
              <a:ext uri="{FF2B5EF4-FFF2-40B4-BE49-F238E27FC236}">
                <a16:creationId xmlns:a16="http://schemas.microsoft.com/office/drawing/2014/main" id="{FF603395-DB1E-434B-A081-8329D5AAA286}"/>
              </a:ext>
            </a:extLst>
          </p:cNvPr>
          <p:cNvPicPr>
            <a:picLocks noChangeAspect="1"/>
          </p:cNvPicPr>
          <p:nvPr/>
        </p:nvPicPr>
        <p:blipFill>
          <a:blip r:embed="rId7"/>
          <a:stretch>
            <a:fillRect/>
          </a:stretch>
        </p:blipFill>
        <p:spPr>
          <a:xfrm>
            <a:off x="4365802" y="3676600"/>
            <a:ext cx="3474718" cy="1958854"/>
          </a:xfrm>
          <a:prstGeom prst="rect">
            <a:avLst/>
          </a:prstGeom>
        </p:spPr>
      </p:pic>
      <p:pic>
        <p:nvPicPr>
          <p:cNvPr id="22" name="Picture 21" descr="PowerPoint Designer slide layout example.">
            <a:extLst>
              <a:ext uri="{FF2B5EF4-FFF2-40B4-BE49-F238E27FC236}">
                <a16:creationId xmlns:a16="http://schemas.microsoft.com/office/drawing/2014/main" id="{09F0598E-8836-43BD-A96E-1CF73EA72223}"/>
              </a:ext>
            </a:extLst>
          </p:cNvPr>
          <p:cNvPicPr>
            <a:picLocks noChangeAspect="1"/>
          </p:cNvPicPr>
          <p:nvPr/>
        </p:nvPicPr>
        <p:blipFill>
          <a:blip r:embed="rId8"/>
          <a:stretch>
            <a:fillRect/>
          </a:stretch>
        </p:blipFill>
        <p:spPr>
          <a:xfrm>
            <a:off x="8134462" y="3669875"/>
            <a:ext cx="3474718" cy="1965776"/>
          </a:xfrm>
          <a:prstGeom prst="rect">
            <a:avLst/>
          </a:prstGeom>
        </p:spPr>
      </p:pic>
    </p:spTree>
    <p:extLst>
      <p:ext uri="{BB962C8B-B14F-4D97-AF65-F5344CB8AC3E}">
        <p14:creationId xmlns:p14="http://schemas.microsoft.com/office/powerpoint/2010/main" val="41072986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tx1"/>
                </a:solidFill>
              </a:rPr>
              <a:t>Microsoft monoline icons</a:t>
            </a: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Looking for icon resources?</a:t>
            </a:r>
          </a:p>
          <a:p>
            <a:pPr defTabSz="903827">
              <a:spcBef>
                <a:spcPts val="775"/>
              </a:spcBef>
              <a:buSzPct val="90000"/>
              <a:defRPr/>
            </a:pPr>
            <a:r>
              <a:rPr lang="en-US" sz="1400" dirty="0">
                <a:latin typeface="Segoe UI" panose="020B0502040204020203" pitchFamily="34" charset="0"/>
                <a:cs typeface="Segoe UI" panose="020B0502040204020203" pitchFamily="34" charset="0"/>
              </a:rPr>
              <a:t>The Monoline icon library for PowerPoint is a slide deck that provides a library of icons for use in PowerPoint presentations. </a:t>
            </a:r>
          </a:p>
          <a:p>
            <a:pPr defTabSz="903827">
              <a:spcBef>
                <a:spcPts val="775"/>
              </a:spcBef>
              <a:buSzPct val="90000"/>
              <a:defRPr/>
            </a:pPr>
            <a:r>
              <a:rPr lang="en-US" sz="1400" dirty="0">
                <a:latin typeface="Segoe UI" panose="020B0502040204020203" pitchFamily="34" charset="0"/>
                <a:cs typeface="Segoe UI" panose="020B0502040204020203" pitchFamily="34" charset="0"/>
              </a:rPr>
              <a:t>The Monoline icon style guide for PowerPoint is a pdf with additional guidelines. </a:t>
            </a:r>
          </a:p>
          <a:p>
            <a:pPr defTabSz="903827">
              <a:spcBef>
                <a:spcPts val="775"/>
              </a:spcBef>
              <a:buSzPct val="90000"/>
              <a:defRPr/>
            </a:pPr>
            <a:r>
              <a:rPr lang="en-US" sz="1400" dirty="0"/>
              <a:t>Download both from </a:t>
            </a:r>
            <a:r>
              <a:rPr lang="en-US" sz="1400" dirty="0">
                <a:hlinkClick r:id="rId3"/>
              </a:rPr>
              <a:t>Brand Central</a:t>
            </a:r>
            <a:r>
              <a:rPr lang="en-US" sz="1400" dirty="0"/>
              <a:t>.</a:t>
            </a:r>
            <a:endParaRPr lang="en-US" sz="1400" dirty="0">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D0FF32AF-1F5D-4E9A-A156-0DB4C6031BB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55466" y="1436688"/>
            <a:ext cx="3474718" cy="1954529"/>
          </a:xfrm>
          <a:prstGeom prst="rect">
            <a:avLst/>
          </a:prstGeom>
        </p:spPr>
      </p:pic>
      <p:pic>
        <p:nvPicPr>
          <p:cNvPr id="6" name="Picture 5" descr="Slide example showing monoline icons">
            <a:extLst>
              <a:ext uri="{FF2B5EF4-FFF2-40B4-BE49-F238E27FC236}">
                <a16:creationId xmlns:a16="http://schemas.microsoft.com/office/drawing/2014/main" id="{BED3E115-417E-4480-A560-9A1D37BA427F}"/>
              </a:ext>
            </a:extLst>
          </p:cNvPr>
          <p:cNvPicPr>
            <a:picLocks noChangeAspect="1"/>
          </p:cNvPicPr>
          <p:nvPr/>
        </p:nvPicPr>
        <p:blipFill>
          <a:blip r:embed="rId5"/>
          <a:stretch>
            <a:fillRect/>
          </a:stretch>
        </p:blipFill>
        <p:spPr>
          <a:xfrm>
            <a:off x="8134668" y="1443081"/>
            <a:ext cx="3474720" cy="1954529"/>
          </a:xfrm>
          <a:prstGeom prst="rect">
            <a:avLst/>
          </a:prstGeom>
          <a:ln>
            <a:solidFill>
              <a:schemeClr val="tx1">
                <a:alpha val="27000"/>
              </a:schemeClr>
            </a:solidFill>
          </a:ln>
        </p:spPr>
      </p:pic>
      <p:pic>
        <p:nvPicPr>
          <p:cNvPr id="4" name="Picture 3" descr="Slide example showing usage guidelines for monoline icons">
            <a:extLst>
              <a:ext uri="{FF2B5EF4-FFF2-40B4-BE49-F238E27FC236}">
                <a16:creationId xmlns:a16="http://schemas.microsoft.com/office/drawing/2014/main" id="{F840AA2B-186A-42FF-9518-01FAFBD9AA6A}"/>
              </a:ext>
            </a:extLst>
          </p:cNvPr>
          <p:cNvPicPr>
            <a:picLocks noChangeAspect="1"/>
          </p:cNvPicPr>
          <p:nvPr/>
        </p:nvPicPr>
        <p:blipFill>
          <a:blip r:embed="rId6"/>
          <a:stretch>
            <a:fillRect/>
          </a:stretch>
        </p:blipFill>
        <p:spPr>
          <a:xfrm>
            <a:off x="4365802" y="3680925"/>
            <a:ext cx="3474720" cy="1954530"/>
          </a:xfrm>
          <a:prstGeom prst="rect">
            <a:avLst/>
          </a:prstGeom>
          <a:ln>
            <a:solidFill>
              <a:schemeClr val="tx1">
                <a:alpha val="27000"/>
              </a:schemeClr>
            </a:solidFill>
          </a:ln>
        </p:spPr>
      </p:pic>
      <p:pic>
        <p:nvPicPr>
          <p:cNvPr id="7" name="Picture 6" descr="Slide example showing monoline icons">
            <a:extLst>
              <a:ext uri="{FF2B5EF4-FFF2-40B4-BE49-F238E27FC236}">
                <a16:creationId xmlns:a16="http://schemas.microsoft.com/office/drawing/2014/main" id="{2254EDC7-4C49-4DD7-A920-E2333F14F76C}"/>
              </a:ext>
            </a:extLst>
          </p:cNvPr>
          <p:cNvPicPr>
            <a:picLocks noChangeAspect="1"/>
          </p:cNvPicPr>
          <p:nvPr/>
        </p:nvPicPr>
        <p:blipFill>
          <a:blip r:embed="rId7"/>
          <a:stretch>
            <a:fillRect/>
          </a:stretch>
        </p:blipFill>
        <p:spPr>
          <a:xfrm>
            <a:off x="8134668" y="3680925"/>
            <a:ext cx="3474720" cy="1954530"/>
          </a:xfrm>
          <a:prstGeom prst="rect">
            <a:avLst/>
          </a:prstGeom>
          <a:ln>
            <a:solidFill>
              <a:schemeClr val="tx1">
                <a:alpha val="27000"/>
              </a:schemeClr>
            </a:solidFill>
          </a:ln>
        </p:spPr>
      </p:pic>
    </p:spTree>
    <p:extLst>
      <p:ext uri="{BB962C8B-B14F-4D97-AF65-F5344CB8AC3E}">
        <p14:creationId xmlns:p14="http://schemas.microsoft.com/office/powerpoint/2010/main" val="73753886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602862" y="1822783"/>
            <a:ext cx="9144000" cy="553998"/>
          </a:xfrm>
        </p:spPr>
        <p:txBody>
          <a:bodyPr/>
          <a:lstStyle/>
          <a:p>
            <a:r>
              <a:rPr lang="en-US" dirty="0"/>
              <a:t>Yoann </a:t>
            </a:r>
            <a:r>
              <a:rPr lang="en-US" dirty="0" err="1"/>
              <a:t>Guillo</a:t>
            </a:r>
            <a:endParaRPr lang="en-US" dirty="0"/>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602862" y="2805405"/>
            <a:ext cx="9144000" cy="3508653"/>
          </a:xfrm>
        </p:spPr>
        <p:txBody>
          <a:bodyPr/>
          <a:lstStyle/>
          <a:p>
            <a:r>
              <a:rPr lang="fr-FR" sz="2400" dirty="0" err="1"/>
              <a:t>Independant</a:t>
            </a:r>
            <a:r>
              <a:rPr lang="fr-FR" sz="2400" dirty="0"/>
              <a:t> Cloud Architect, MVP Microsoft Azure, </a:t>
            </a:r>
            <a:r>
              <a:rPr lang="fr-FR" sz="2400" dirty="0" err="1"/>
              <a:t>member</a:t>
            </a:r>
            <a:r>
              <a:rPr lang="fr-FR" sz="2400" dirty="0"/>
              <a:t> of </a:t>
            </a:r>
            <a:r>
              <a:rPr lang="fr-FR" sz="2400" dirty="0" err="1"/>
              <a:t>aOS</a:t>
            </a:r>
            <a:r>
              <a:rPr lang="fr-FR" sz="2400" dirty="0"/>
              <a:t> </a:t>
            </a:r>
            <a:r>
              <a:rPr lang="fr-FR" sz="2400" dirty="0" err="1"/>
              <a:t>community</a:t>
            </a:r>
            <a:r>
              <a:rPr lang="fr-FR" sz="2400" dirty="0"/>
              <a:t> and </a:t>
            </a:r>
            <a:r>
              <a:rPr lang="fr-FR" sz="2400" dirty="0" err="1"/>
              <a:t>member</a:t>
            </a:r>
            <a:r>
              <a:rPr lang="fr-FR" sz="2400" dirty="0"/>
              <a:t> of the Microsoft User Group Rennes.</a:t>
            </a:r>
          </a:p>
          <a:p>
            <a:r>
              <a:rPr lang="fr-FR" sz="2400" dirty="0" err="1"/>
              <a:t>Working</a:t>
            </a:r>
            <a:r>
              <a:rPr lang="fr-FR" sz="2400" dirty="0"/>
              <a:t> on the Azure </a:t>
            </a:r>
            <a:r>
              <a:rPr lang="fr-FR" sz="2400" dirty="0" err="1"/>
              <a:t>platform</a:t>
            </a:r>
            <a:r>
              <a:rPr lang="fr-FR" sz="2400" dirty="0"/>
              <a:t> </a:t>
            </a:r>
            <a:r>
              <a:rPr lang="fr-FR" sz="2400" dirty="0" err="1"/>
              <a:t>since</a:t>
            </a:r>
            <a:r>
              <a:rPr lang="fr-FR" sz="2400" dirty="0"/>
              <a:t> 2013.</a:t>
            </a:r>
          </a:p>
          <a:p>
            <a:r>
              <a:rPr lang="fr-FR" sz="2400" dirty="0" err="1"/>
              <a:t>Fanboy</a:t>
            </a:r>
            <a:r>
              <a:rPr lang="fr-FR" sz="2400" dirty="0"/>
              <a:t> of automation (PowerShell &amp; ARM </a:t>
            </a:r>
            <a:r>
              <a:rPr lang="fr-FR" sz="2400" dirty="0" err="1"/>
              <a:t>templates</a:t>
            </a:r>
            <a:r>
              <a:rPr lang="fr-FR" sz="2400" dirty="0"/>
              <a:t>)</a:t>
            </a:r>
          </a:p>
          <a:p>
            <a:endParaRPr lang="en-US" dirty="0"/>
          </a:p>
          <a:p>
            <a:r>
              <a:rPr lang="en-US" dirty="0"/>
              <a:t>Twitter : @</a:t>
            </a:r>
            <a:r>
              <a:rPr lang="en-US" dirty="0" err="1"/>
              <a:t>YoannGUILLO</a:t>
            </a:r>
            <a:endParaRPr lang="en-US" dirty="0"/>
          </a:p>
          <a:p>
            <a:r>
              <a:rPr lang="en-US" dirty="0"/>
              <a:t>LinkedIn : </a:t>
            </a:r>
            <a:r>
              <a:rPr lang="fr-FR" dirty="0">
                <a:hlinkClick r:id="rId2"/>
              </a:rPr>
              <a:t>https://www.linkedin.com/in/yoannguillo/</a:t>
            </a:r>
            <a:endParaRPr lang="fr-FR" dirty="0"/>
          </a:p>
          <a:p>
            <a:r>
              <a:rPr lang="fr-FR" dirty="0"/>
              <a:t>Blog : </a:t>
            </a:r>
            <a:r>
              <a:rPr lang="fr-FR" dirty="0">
                <a:hlinkClick r:id="rId3"/>
              </a:rPr>
              <a:t>www.geneziis.com</a:t>
            </a:r>
            <a:endParaRPr lang="fr-FR" dirty="0"/>
          </a:p>
          <a:p>
            <a:r>
              <a:rPr lang="fr-FR" dirty="0"/>
              <a:t>GitHub : </a:t>
            </a:r>
            <a:r>
              <a:rPr lang="fr-FR" dirty="0">
                <a:hlinkClick r:id="rId4"/>
              </a:rPr>
              <a:t>https://github.com/YoannGUILLO</a:t>
            </a:r>
            <a:endParaRPr lang="fr-FR" dirty="0"/>
          </a:p>
          <a:p>
            <a:endParaRPr lang="en-US" dirty="0"/>
          </a:p>
        </p:txBody>
      </p:sp>
    </p:spTree>
    <p:extLst>
      <p:ext uri="{BB962C8B-B14F-4D97-AF65-F5344CB8AC3E}">
        <p14:creationId xmlns:p14="http://schemas.microsoft.com/office/powerpoint/2010/main" val="311701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code slide</a:t>
            </a:r>
          </a:p>
        </p:txBody>
      </p:sp>
      <p:sp>
        <p:nvSpPr>
          <p:cNvPr id="5" name="Text Placeholder 4"/>
          <p:cNvSpPr>
            <a:spLocks noGrp="1"/>
          </p:cNvSpPr>
          <p:nvPr>
            <p:ph type="body" sz="quarter" idx="10"/>
          </p:nvPr>
        </p:nvSpPr>
        <p:spPr/>
        <p:txBody>
          <a:bodyPr/>
          <a:lstStyle/>
          <a:p>
            <a:r>
              <a:rPr lang="en-US" dirty="0"/>
              <a:t>This slide layout uses Consolas, a monotype font which is ideal for showing software code. </a:t>
            </a:r>
          </a:p>
        </p:txBody>
      </p:sp>
    </p:spTree>
    <p:extLst>
      <p:ext uri="{BB962C8B-B14F-4D97-AF65-F5344CB8AC3E}">
        <p14:creationId xmlns:p14="http://schemas.microsoft.com/office/powerpoint/2010/main" val="104102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Notes (hidden)</a:t>
            </a:r>
          </a:p>
        </p:txBody>
      </p:sp>
      <p:sp>
        <p:nvSpPr>
          <p:cNvPr id="6" name="Text Placeholder 5"/>
          <p:cNvSpPr>
            <a:spLocks noGrp="1"/>
          </p:cNvSpPr>
          <p:nvPr>
            <p:ph type="body" sz="quarter" idx="12"/>
          </p:nvPr>
        </p:nvSpPr>
        <p:spPr/>
        <p:txBody>
          <a:bodyPr/>
          <a:lstStyle/>
          <a:p>
            <a:r>
              <a:rPr lang="en-US" dirty="0"/>
              <a:t>Some speakers at Microsoft like to use this slide for hidden “notes slides”. </a:t>
            </a:r>
          </a:p>
          <a:p>
            <a:r>
              <a:rPr lang="en-US" dirty="0"/>
              <a:t>Delete it if you don’t want to use it.</a:t>
            </a:r>
          </a:p>
        </p:txBody>
      </p:sp>
      <p:sp>
        <p:nvSpPr>
          <p:cNvPr id="7" name="Text Placeholder 6"/>
          <p:cNvSpPr>
            <a:spLocks noGrp="1"/>
          </p:cNvSpPr>
          <p:nvPr>
            <p:ph type="body" sz="quarter" idx="11"/>
          </p:nvPr>
        </p:nvSpPr>
        <p:spPr/>
        <p:txBody>
          <a:bodyPr/>
          <a:lstStyle/>
          <a:p>
            <a:r>
              <a:rPr lang="en-US" dirty="0"/>
              <a:t>NEXT: &lt;next slide title&gt;</a:t>
            </a:r>
          </a:p>
        </p:txBody>
      </p:sp>
    </p:spTree>
    <p:extLst>
      <p:ext uri="{BB962C8B-B14F-4D97-AF65-F5344CB8AC3E}">
        <p14:creationId xmlns:p14="http://schemas.microsoft.com/office/powerpoint/2010/main" val="178986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Presentation title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9144000" cy="677108"/>
          </a:xfrm>
        </p:spPr>
        <p:txBody>
          <a:bodyPr/>
          <a:lstStyle/>
          <a:p>
            <a:r>
              <a:rPr lang="en-US" dirty="0"/>
              <a:t>Speaker name</a:t>
            </a:r>
          </a:p>
          <a:p>
            <a:r>
              <a:rPr lang="en-US" dirty="0"/>
              <a:t>Title</a:t>
            </a:r>
          </a:p>
        </p:txBody>
      </p:sp>
    </p:spTree>
    <p:extLst>
      <p:ext uri="{BB962C8B-B14F-4D97-AF65-F5344CB8AC3E}">
        <p14:creationId xmlns:p14="http://schemas.microsoft.com/office/powerpoint/2010/main" val="218820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Presentation title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p:txBody>
          <a:bodyPr/>
          <a:lstStyle/>
          <a:p>
            <a:r>
              <a:rPr lang="en-US" dirty="0"/>
              <a:t>Speaker name</a:t>
            </a:r>
          </a:p>
          <a:p>
            <a:r>
              <a:rPr lang="en-US" dirty="0"/>
              <a:t>Title</a:t>
            </a:r>
          </a:p>
        </p:txBody>
      </p:sp>
    </p:spTree>
    <p:extLst>
      <p:ext uri="{BB962C8B-B14F-4D97-AF65-F5344CB8AC3E}">
        <p14:creationId xmlns:p14="http://schemas.microsoft.com/office/powerpoint/2010/main" val="375940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Presentation title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p:txBody>
          <a:bodyPr/>
          <a:lstStyle/>
          <a:p>
            <a:r>
              <a:rPr lang="en-US" dirty="0"/>
              <a:t>Speaker name</a:t>
            </a:r>
          </a:p>
          <a:p>
            <a:r>
              <a:rPr lang="en-US" dirty="0"/>
              <a:t>Title</a:t>
            </a:r>
          </a:p>
        </p:txBody>
      </p:sp>
    </p:spTree>
    <p:extLst>
      <p:ext uri="{BB962C8B-B14F-4D97-AF65-F5344CB8AC3E}">
        <p14:creationId xmlns:p14="http://schemas.microsoft.com/office/powerpoint/2010/main" val="289488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Presentation title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p:txBody>
          <a:bodyPr/>
          <a:lstStyle/>
          <a:p>
            <a:r>
              <a:rPr lang="en-US" dirty="0"/>
              <a:t>Speaker name</a:t>
            </a:r>
          </a:p>
          <a:p>
            <a:r>
              <a:rPr lang="en-US" dirty="0"/>
              <a:t>Title</a:t>
            </a:r>
          </a:p>
        </p:txBody>
      </p:sp>
    </p:spTree>
    <p:extLst>
      <p:ext uri="{BB962C8B-B14F-4D97-AF65-F5344CB8AC3E}">
        <p14:creationId xmlns:p14="http://schemas.microsoft.com/office/powerpoint/2010/main" val="363856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(without bullet points)</a:t>
            </a:r>
          </a:p>
        </p:txBody>
      </p:sp>
      <p:sp>
        <p:nvSpPr>
          <p:cNvPr id="6" name="Text Placeholder 5"/>
          <p:cNvSpPr>
            <a:spLocks noGrp="1"/>
          </p:cNvSpPr>
          <p:nvPr>
            <p:ph type="body" sz="quarter" idx="10"/>
          </p:nvPr>
        </p:nvSpPr>
        <p:spPr>
          <a:xfrm>
            <a:off x="586390" y="1434370"/>
            <a:ext cx="11018520" cy="1095685"/>
          </a:xfrm>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193371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with bulleted text</a:t>
            </a:r>
          </a:p>
        </p:txBody>
      </p:sp>
      <p:sp>
        <p:nvSpPr>
          <p:cNvPr id="6" name="Text Placeholder 5"/>
          <p:cNvSpPr>
            <a:spLocks noGrp="1"/>
          </p:cNvSpPr>
          <p:nvPr>
            <p:ph sz="quarter" idx="10"/>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135994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dirty="0"/>
              <a:t>Example with longer headline text</a:t>
            </a:r>
            <a:br>
              <a:rPr lang="en-US" dirty="0"/>
            </a:br>
            <a:r>
              <a:rPr lang="en-US" dirty="0"/>
              <a:t>wrapping to a second line</a:t>
            </a:r>
          </a:p>
        </p:txBody>
      </p:sp>
      <p:sp>
        <p:nvSpPr>
          <p:cNvPr id="6" name="Text Placeholder 5"/>
          <p:cNvSpPr>
            <a:spLocks noGrp="1"/>
          </p:cNvSpPr>
          <p:nvPr>
            <p:ph type="body" sz="quarter" idx="10"/>
          </p:nvPr>
        </p:nvSpPr>
        <p:spPr>
          <a:xfrm>
            <a:off x="590868" y="2019300"/>
            <a:ext cx="11018520" cy="2628412"/>
          </a:xfrm>
        </p:spPr>
        <p:txBody>
          <a:bodyPr/>
          <a:lstStyle/>
          <a:p>
            <a:pPr>
              <a:lnSpc>
                <a:spcPct val="95000"/>
              </a:lnSpc>
            </a:pPr>
            <a:r>
              <a:rPr lang="en-US" dirty="0"/>
              <a:t>When the headline text is 2 lines, move this text block </a:t>
            </a:r>
            <a:br>
              <a:rPr lang="en-US" dirty="0"/>
            </a:br>
            <a:r>
              <a:rPr lang="en-US" dirty="0"/>
              <a:t>down to align to the lower blue guide</a:t>
            </a:r>
          </a:p>
          <a:p>
            <a:pPr>
              <a:lnSpc>
                <a:spcPct val="95000"/>
              </a:lnSpc>
            </a:pPr>
            <a:r>
              <a:rPr lang="en-US" dirty="0"/>
              <a:t>If you don’t see guidelines, click on the View menu, </a:t>
            </a:r>
            <a:br>
              <a:rPr lang="en-US" dirty="0"/>
            </a:br>
            <a:r>
              <a:rPr lang="en-US" dirty="0"/>
              <a:t>and then check the box in front of “Guides”</a:t>
            </a:r>
          </a:p>
          <a:p>
            <a:pPr>
              <a:lnSpc>
                <a:spcPct val="95000"/>
              </a:lnSpc>
            </a:pPr>
            <a:r>
              <a:rPr lang="en-US" dirty="0"/>
              <a:t>Use a “soft return” Shift + Enter to wrap text without </a:t>
            </a:r>
            <a:br>
              <a:rPr lang="en-US" dirty="0"/>
            </a:br>
            <a:r>
              <a:rPr lang="en-US" dirty="0"/>
              <a:t>adding extra line spacing</a:t>
            </a:r>
          </a:p>
        </p:txBody>
      </p:sp>
      <p:sp>
        <p:nvSpPr>
          <p:cNvPr id="5" name="Freeform: Shape 4" descr="arrow pointing to the guideline referenced in the description">
            <a:extLst>
              <a:ext uri="{FF2B5EF4-FFF2-40B4-BE49-F238E27FC236}">
                <a16:creationId xmlns:a16="http://schemas.microsoft.com/office/drawing/2014/main" id="{665B403C-D96F-49D2-A0FA-2D811AA4C0AB}"/>
              </a:ext>
            </a:extLst>
          </p:cNvPr>
          <p:cNvSpPr/>
          <p:nvPr/>
        </p:nvSpPr>
        <p:spPr bwMode="auto">
          <a:xfrm>
            <a:off x="6801636" y="2019300"/>
            <a:ext cx="2588543" cy="644899"/>
          </a:xfrm>
          <a:custGeom>
            <a:avLst/>
            <a:gdLst>
              <a:gd name="connsiteX0" fmla="*/ 0 w 822960"/>
              <a:gd name="connsiteY0" fmla="*/ 205740 h 205740"/>
              <a:gd name="connsiteX1" fmla="*/ 822960 w 822960"/>
              <a:gd name="connsiteY1" fmla="*/ 205740 h 205740"/>
              <a:gd name="connsiteX2" fmla="*/ 822960 w 822960"/>
              <a:gd name="connsiteY2" fmla="*/ 0 h 205740"/>
              <a:gd name="connsiteX0" fmla="*/ 0 w 822960"/>
              <a:gd name="connsiteY0" fmla="*/ 196007 h 196007"/>
              <a:gd name="connsiteX1" fmla="*/ 822960 w 822960"/>
              <a:gd name="connsiteY1" fmla="*/ 196007 h 196007"/>
              <a:gd name="connsiteX2" fmla="*/ 822960 w 822960"/>
              <a:gd name="connsiteY2" fmla="*/ 0 h 196007"/>
              <a:gd name="connsiteX0" fmla="*/ 0 w 860823"/>
              <a:gd name="connsiteY0" fmla="*/ 196007 h 196007"/>
              <a:gd name="connsiteX1" fmla="*/ 860823 w 860823"/>
              <a:gd name="connsiteY1" fmla="*/ 196007 h 196007"/>
              <a:gd name="connsiteX2" fmla="*/ 860823 w 860823"/>
              <a:gd name="connsiteY2" fmla="*/ 0 h 196007"/>
            </a:gdLst>
            <a:ahLst/>
            <a:cxnLst>
              <a:cxn ang="0">
                <a:pos x="connsiteX0" y="connsiteY0"/>
              </a:cxn>
              <a:cxn ang="0">
                <a:pos x="connsiteX1" y="connsiteY1"/>
              </a:cxn>
              <a:cxn ang="0">
                <a:pos x="connsiteX2" y="connsiteY2"/>
              </a:cxn>
            </a:cxnLst>
            <a:rect l="l" t="t" r="r" b="b"/>
            <a:pathLst>
              <a:path w="860823" h="196007">
                <a:moveTo>
                  <a:pt x="0" y="196007"/>
                </a:moveTo>
                <a:lnTo>
                  <a:pt x="860823" y="196007"/>
                </a:lnTo>
                <a:lnTo>
                  <a:pt x="860823"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552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2979778"/>
            <a:ext cx="5510213" cy="553998"/>
          </a:xfrm>
        </p:spPr>
        <p:txBody>
          <a:bodyPr/>
          <a:lstStyle/>
          <a:p>
            <a:r>
              <a:rPr lang="en-US" dirty="0"/>
              <a:t>Quick reminder</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510213" cy="338554"/>
          </a:xfrm>
        </p:spPr>
        <p:txBody>
          <a:bodyPr/>
          <a:lstStyle/>
          <a:p>
            <a:r>
              <a:rPr lang="en-US" dirty="0"/>
              <a:t>Yoann </a:t>
            </a:r>
            <a:r>
              <a:rPr lang="en-US" dirty="0" err="1"/>
              <a:t>guillo</a:t>
            </a:r>
            <a:endParaRPr lang="en-US" dirty="0"/>
          </a:p>
        </p:txBody>
      </p:sp>
    </p:spTree>
    <p:extLst>
      <p:ext uri="{BB962C8B-B14F-4D97-AF65-F5344CB8AC3E}">
        <p14:creationId xmlns:p14="http://schemas.microsoft.com/office/powerpoint/2010/main" val="112800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Adjusting list levels</a:t>
            </a:r>
          </a:p>
        </p:txBody>
      </p:sp>
      <p:sp>
        <p:nvSpPr>
          <p:cNvPr id="6" name="Text Placeholder 5"/>
          <p:cNvSpPr>
            <a:spLocks noGrp="1"/>
          </p:cNvSpPr>
          <p:nvPr>
            <p:ph sz="quarter" idx="10"/>
          </p:nvPr>
        </p:nvSpPr>
        <p:spPr>
          <a:xfrm>
            <a:off x="584200" y="1435100"/>
            <a:ext cx="5511800" cy="1095685"/>
          </a:xfrm>
        </p:spPr>
        <p:txBody>
          <a:bodyPr wrap="square">
            <a:spAutoFit/>
          </a:bodyPr>
          <a:lstStyle/>
          <a:p>
            <a:r>
              <a:rPr lang="en-US" dirty="0"/>
              <a:t>Main topic: Segoe UI, size 28pt</a:t>
            </a:r>
          </a:p>
          <a:p>
            <a:pPr lvl="1"/>
            <a:r>
              <a:rPr lang="en-US" dirty="0"/>
              <a:t>Segoe UI, size 20pt for second level</a:t>
            </a:r>
          </a:p>
          <a:p>
            <a:pPr lvl="2"/>
            <a:r>
              <a:rPr lang="en-US" sz="1600" dirty="0"/>
              <a:t>Segoe UI, size 16pt for third level</a:t>
            </a:r>
          </a:p>
        </p:txBody>
      </p:sp>
      <p:sp>
        <p:nvSpPr>
          <p:cNvPr id="4" name="Rectangle 3">
            <a:extLst>
              <a:ext uri="{FF2B5EF4-FFF2-40B4-BE49-F238E27FC236}">
                <a16:creationId xmlns:a16="http://schemas.microsoft.com/office/drawing/2014/main" id="{04EE52DC-E441-4CFE-A00E-424DD19F14DF}"/>
              </a:ext>
              <a:ext uri="{C183D7F6-B498-43B3-948B-1728B52AA6E4}">
                <adec:decorative xmlns:adec="http://schemas.microsoft.com/office/drawing/2017/decorative" val="1"/>
              </a:ext>
            </a:extLst>
          </p:cNvPr>
          <p:cNvSpPr/>
          <p:nvPr/>
        </p:nvSpPr>
        <p:spPr bwMode="auto">
          <a:xfrm>
            <a:off x="6672263" y="588962"/>
            <a:ext cx="4931473" cy="5680076"/>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3" descr="Screenshot of Decrease List level and Increase List Level menu"/>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972422" y="875383"/>
            <a:ext cx="4319750" cy="962889"/>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bwMode="auto">
          <a:xfrm>
            <a:off x="6672263" y="1970034"/>
            <a:ext cx="4931473" cy="3545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defTabSz="932472" fontAlgn="base">
              <a:spcBef>
                <a:spcPts val="1200"/>
              </a:spcBef>
              <a:spcAft>
                <a:spcPts val="1200"/>
              </a:spcAft>
            </a:pPr>
            <a:r>
              <a:rPr lang="en-US" sz="1200" dirty="0">
                <a:solidFill>
                  <a:schemeClr val="tx1"/>
                </a:solidFill>
                <a:ea typeface="Segoe UI" panose="020B0502040204020203" pitchFamily="34" charset="0"/>
                <a:cs typeface="Segoe UI" panose="020B0502040204020203" pitchFamily="34" charset="0"/>
              </a:rPr>
              <a:t>Use the “</a:t>
            </a:r>
            <a:r>
              <a:rPr lang="en-US" sz="1200" b="1" dirty="0">
                <a:solidFill>
                  <a:schemeClr val="tx1"/>
                </a:solidFill>
                <a:ea typeface="Segoe UI" panose="020B0502040204020203" pitchFamily="34" charset="0"/>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and “</a:t>
            </a:r>
            <a:r>
              <a:rPr lang="en-US" sz="1200" b="1" dirty="0">
                <a:solidFill>
                  <a:schemeClr val="tx1"/>
                </a:solidFill>
                <a:ea typeface="Segoe UI" panose="020B0502040204020203" pitchFamily="34" charset="0"/>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tools </a:t>
            </a:r>
            <a:br>
              <a:rPr lang="en-US" sz="1200" dirty="0">
                <a:solidFill>
                  <a:schemeClr val="tx1"/>
                </a:solidFill>
                <a:ea typeface="Segoe UI" panose="020B0502040204020203" pitchFamily="34" charset="0"/>
                <a:cs typeface="Segoe UI" panose="020B0502040204020203" pitchFamily="34" charset="0"/>
              </a:rPr>
            </a:br>
            <a:r>
              <a:rPr lang="en-US" sz="1200" dirty="0">
                <a:solidFill>
                  <a:schemeClr val="tx1"/>
                </a:solidFill>
                <a:ea typeface="Segoe UI" panose="020B0502040204020203" pitchFamily="34" charset="0"/>
                <a:cs typeface="Segoe UI" panose="020B0502040204020203" pitchFamily="34" charset="0"/>
              </a:rPr>
              <a:t>on the </a:t>
            </a:r>
            <a:r>
              <a:rPr lang="en-US" sz="1200" b="1" dirty="0">
                <a:solidFill>
                  <a:schemeClr val="tx1"/>
                </a:solidFill>
                <a:ea typeface="Segoe UI" panose="020B0502040204020203" pitchFamily="34" charset="0"/>
                <a:cs typeface="Segoe UI" panose="020B0502040204020203" pitchFamily="34" charset="0"/>
              </a:rPr>
              <a:t>Home</a:t>
            </a:r>
            <a:r>
              <a:rPr lang="en-US" sz="1200" dirty="0">
                <a:solidFill>
                  <a:schemeClr val="tx1"/>
                </a:solidFill>
                <a:ea typeface="Segoe UI" panose="020B0502040204020203" pitchFamily="34" charset="0"/>
                <a:cs typeface="Segoe UI" panose="020B0502040204020203" pitchFamily="34" charset="0"/>
              </a:rPr>
              <a:t> menu to change text levels.</a:t>
            </a:r>
          </a:p>
          <a:p>
            <a:pPr defTabSz="932472" fontAlgn="base">
              <a:spcBef>
                <a:spcPts val="1200"/>
              </a:spcBef>
              <a:spcAft>
                <a:spcPct val="0"/>
              </a:spcAft>
            </a:pPr>
            <a:r>
              <a:rPr lang="en-US" sz="1200" b="1" dirty="0">
                <a:solidFill>
                  <a:schemeClr val="tx1"/>
                </a:solidFill>
                <a:ea typeface="Segoe UI" panose="020B0502040204020203" pitchFamily="34" charset="0"/>
                <a:cs typeface="Segoe UI" panose="020B0502040204020203" pitchFamily="34" charset="0"/>
              </a:rPr>
              <a:t>Try this:  </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Place your cursor in the line of text that says “Segoe UI, size 20pt for second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Next click the Home tab, and then on the “</a:t>
            </a:r>
            <a:r>
              <a:rPr lang="en-US" sz="1200" b="1" dirty="0">
                <a:solidFill>
                  <a:schemeClr val="tx1"/>
                </a:solidFill>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tool. Notice how the line moves up one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Now try placing your cursor in one of the top  “Main topic…” line of text. Click the “</a:t>
            </a:r>
            <a:r>
              <a:rPr lang="en-US" sz="1200" b="1" dirty="0">
                <a:solidFill>
                  <a:schemeClr val="tx1"/>
                </a:solidFill>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 and see how the text is pushed in one level.</a:t>
            </a:r>
          </a:p>
          <a:p>
            <a:pPr defTabSz="932472" fontAlgn="base">
              <a:spcBef>
                <a:spcPts val="1200"/>
              </a:spcBef>
              <a:spcAft>
                <a:spcPct val="0"/>
              </a:spcAft>
            </a:pPr>
            <a:r>
              <a:rPr lang="en-US" sz="1200" dirty="0">
                <a:solidFill>
                  <a:schemeClr val="tx1"/>
                </a:solidFill>
                <a:ea typeface="Segoe UI" panose="020B0502040204020203" pitchFamily="34" charset="0"/>
                <a:cs typeface="Segoe UI" panose="020B0502040204020203" pitchFamily="34" charset="0"/>
              </a:rPr>
              <a:t>Use these 2 tools to adjust your text levels as you work</a:t>
            </a:r>
          </a:p>
        </p:txBody>
      </p:sp>
    </p:spTree>
    <p:extLst>
      <p:ext uri="{BB962C8B-B14F-4D97-AF65-F5344CB8AC3E}">
        <p14:creationId xmlns:p14="http://schemas.microsoft.com/office/powerpoint/2010/main" val="331053806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dirty="0"/>
              <a:t>Bullet points layout with subtitle</a:t>
            </a:r>
            <a:br>
              <a:rPr lang="en-US" dirty="0"/>
            </a:br>
            <a:r>
              <a:rPr lang="en-US" sz="2000" spc="0" dirty="0"/>
              <a:t>Set the subtitle to 20pt in the same text block, with character spacing Normal</a:t>
            </a:r>
            <a:endParaRPr lang="en-US" sz="2000" dirty="0"/>
          </a:p>
        </p:txBody>
      </p:sp>
      <p:sp>
        <p:nvSpPr>
          <p:cNvPr id="3" name="Text Placeholder 2"/>
          <p:cNvSpPr>
            <a:spLocks noGrp="1"/>
          </p:cNvSpPr>
          <p:nvPr>
            <p:ph type="body" sz="quarter" idx="10"/>
          </p:nvPr>
        </p:nvSpPr>
        <p:spPr>
          <a:xfrm>
            <a:off x="590868" y="2023428"/>
            <a:ext cx="11018520" cy="2308324"/>
          </a:xfrm>
        </p:spPr>
        <p:txBody>
          <a:bodyPr/>
          <a:lstStyle/>
          <a:p>
            <a:r>
              <a:rPr lang="en-US" dirty="0"/>
              <a:t>Move the text block down vertically to align to lower guide</a:t>
            </a:r>
          </a:p>
          <a:p>
            <a:r>
              <a:rPr lang="en-US" dirty="0"/>
              <a:t>If you don’t see guidelines, click on the View menu, </a:t>
            </a:r>
            <a:br>
              <a:rPr lang="en-US" dirty="0"/>
            </a:br>
            <a:r>
              <a:rPr lang="en-US" dirty="0"/>
              <a:t>and then check the box in front of “Guides”</a:t>
            </a:r>
          </a:p>
          <a:p>
            <a:endParaRPr lang="en-US" dirty="0"/>
          </a:p>
          <a:p>
            <a:pPr lvl="0"/>
            <a:r>
              <a:rPr lang="en-US" dirty="0"/>
              <a:t>Hyperlink style: </a:t>
            </a:r>
            <a:r>
              <a:rPr lang="en-US" dirty="0">
                <a:hlinkClick r:id="rId3"/>
              </a:rPr>
              <a:t>www.microsoft.com</a:t>
            </a:r>
            <a:r>
              <a:rPr lang="en-US" dirty="0"/>
              <a:t> </a:t>
            </a:r>
          </a:p>
        </p:txBody>
      </p:sp>
      <p:sp>
        <p:nvSpPr>
          <p:cNvPr id="5" name="Freeform: Shape 4" descr="arrow pointing to the guideline referenced in the description">
            <a:extLst>
              <a:ext uri="{FF2B5EF4-FFF2-40B4-BE49-F238E27FC236}">
                <a16:creationId xmlns:a16="http://schemas.microsoft.com/office/drawing/2014/main" id="{E5C95B55-C8C2-4281-8822-EF25FF1047B7}"/>
              </a:ext>
            </a:extLst>
          </p:cNvPr>
          <p:cNvSpPr/>
          <p:nvPr/>
        </p:nvSpPr>
        <p:spPr bwMode="auto">
          <a:xfrm>
            <a:off x="9892076" y="2012178"/>
            <a:ext cx="224827" cy="266861"/>
          </a:xfrm>
          <a:custGeom>
            <a:avLst/>
            <a:gdLst>
              <a:gd name="connsiteX0" fmla="*/ 0 w 822960"/>
              <a:gd name="connsiteY0" fmla="*/ 205740 h 205740"/>
              <a:gd name="connsiteX1" fmla="*/ 822960 w 822960"/>
              <a:gd name="connsiteY1" fmla="*/ 205740 h 205740"/>
              <a:gd name="connsiteX2" fmla="*/ 822960 w 822960"/>
              <a:gd name="connsiteY2" fmla="*/ 0 h 205740"/>
              <a:gd name="connsiteX0" fmla="*/ 0 w 533552"/>
              <a:gd name="connsiteY0" fmla="*/ 205740 h 205740"/>
              <a:gd name="connsiteX1" fmla="*/ 533552 w 533552"/>
              <a:gd name="connsiteY1" fmla="*/ 205740 h 205740"/>
              <a:gd name="connsiteX2" fmla="*/ 533552 w 533552"/>
              <a:gd name="connsiteY2" fmla="*/ 0 h 205740"/>
              <a:gd name="connsiteX0" fmla="*/ 0 w 533552"/>
              <a:gd name="connsiteY0" fmla="*/ 192713 h 192713"/>
              <a:gd name="connsiteX1" fmla="*/ 533552 w 533552"/>
              <a:gd name="connsiteY1" fmla="*/ 192713 h 192713"/>
              <a:gd name="connsiteX2" fmla="*/ 533552 w 533552"/>
              <a:gd name="connsiteY2" fmla="*/ 0 h 192713"/>
              <a:gd name="connsiteX0" fmla="*/ 0 w 541591"/>
              <a:gd name="connsiteY0" fmla="*/ 208345 h 208345"/>
              <a:gd name="connsiteX1" fmla="*/ 533552 w 541591"/>
              <a:gd name="connsiteY1" fmla="*/ 208345 h 208345"/>
              <a:gd name="connsiteX2" fmla="*/ 541591 w 541591"/>
              <a:gd name="connsiteY2" fmla="*/ 0 h 208345"/>
            </a:gdLst>
            <a:ahLst/>
            <a:cxnLst>
              <a:cxn ang="0">
                <a:pos x="connsiteX0" y="connsiteY0"/>
              </a:cxn>
              <a:cxn ang="0">
                <a:pos x="connsiteX1" y="connsiteY1"/>
              </a:cxn>
              <a:cxn ang="0">
                <a:pos x="connsiteX2" y="connsiteY2"/>
              </a:cxn>
            </a:cxnLst>
            <a:rect l="l" t="t" r="r" b="b"/>
            <a:pathLst>
              <a:path w="541591" h="208345">
                <a:moveTo>
                  <a:pt x="0" y="208345"/>
                </a:moveTo>
                <a:lnTo>
                  <a:pt x="533552" y="208345"/>
                </a:lnTo>
                <a:lnTo>
                  <a:pt x="541591"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2002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Picture Placeholder 4" descr="This photo is a 'placeholder' only. Drag or drop your photo here, or click and tap the center to insert a photo. Make sure to update this alt text for your inserted photo. ">
            <a:extLst>
              <a:ext uri="{FF2B5EF4-FFF2-40B4-BE49-F238E27FC236}">
                <a16:creationId xmlns:a16="http://schemas.microsoft.com/office/drawing/2014/main" id="{134CC486-FA87-44E1-A991-243D1EC6902E}"/>
              </a:ext>
            </a:extLst>
          </p:cNvPr>
          <p:cNvSpPr>
            <a:spLocks noGrp="1"/>
          </p:cNvSpPr>
          <p:nvPr>
            <p:ph type="pic" sz="quarter" idx="11"/>
          </p:nvPr>
        </p:nvSpPr>
        <p:spPr/>
      </p:sp>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Title square photo layout</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p:txBody>
          <a:bodyPr/>
          <a:lstStyle/>
          <a:p>
            <a:r>
              <a:rPr lang="en-US" dirty="0"/>
              <a:t>Smaller text</a:t>
            </a:r>
          </a:p>
        </p:txBody>
      </p:sp>
    </p:spTree>
    <p:extLst>
      <p:ext uri="{BB962C8B-B14F-4D97-AF65-F5344CB8AC3E}">
        <p14:creationId xmlns:p14="http://schemas.microsoft.com/office/powerpoint/2010/main" val="70188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Square photo layout </a:t>
            </a:r>
          </a:p>
        </p:txBody>
      </p:sp>
      <p:sp>
        <p:nvSpPr>
          <p:cNvPr id="3" name="Picture Placeholder 2" descr="This photo is a 'placeholder' only. Drag or drop your photo here, or click and tap the center to insert a photo. Make sure to update this alt text for your inserted photo. ">
            <a:extLst>
              <a:ext uri="{FF2B5EF4-FFF2-40B4-BE49-F238E27FC236}">
                <a16:creationId xmlns:a16="http://schemas.microsoft.com/office/drawing/2014/main" id="{C0EBCFE2-8EBB-408F-8269-EBBA8A2B162A}"/>
              </a:ext>
            </a:extLst>
          </p:cNvPr>
          <p:cNvSpPr>
            <a:spLocks noGrp="1"/>
          </p:cNvSpPr>
          <p:nvPr>
            <p:ph type="pic" sz="quarter" idx="11"/>
          </p:nvPr>
        </p:nvSpPr>
        <p:spPr/>
      </p:sp>
    </p:spTree>
    <p:extLst>
      <p:ext uri="{BB962C8B-B14F-4D97-AF65-F5344CB8AC3E}">
        <p14:creationId xmlns:p14="http://schemas.microsoft.com/office/powerpoint/2010/main" val="292782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Slide palette info</a:t>
            </a:r>
          </a:p>
        </p:txBody>
      </p:sp>
      <p:sp>
        <p:nvSpPr>
          <p:cNvPr id="44" name="Text Placeholder 2"/>
          <p:cNvSpPr txBox="1">
            <a:spLocks/>
          </p:cNvSpPr>
          <p:nvPr/>
        </p:nvSpPr>
        <p:spPr>
          <a:xfrm>
            <a:off x="585216" y="1436688"/>
            <a:ext cx="9962134" cy="36933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The PowerPoint palette for this template has been built for you and is shown below. </a:t>
            </a:r>
          </a:p>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Avoid using too many colors in your presentation. </a:t>
            </a:r>
          </a:p>
        </p:txBody>
      </p:sp>
      <p:sp>
        <p:nvSpPr>
          <p:cNvPr id="37" name="TextBox 36"/>
          <p:cNvSpPr txBox="1"/>
          <p:nvPr/>
        </p:nvSpPr>
        <p:spPr>
          <a:xfrm>
            <a:off x="585216" y="2331507"/>
            <a:ext cx="6287261" cy="246221"/>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PowerPoint Theme Accent colors</a:t>
            </a:r>
          </a:p>
        </p:txBody>
      </p:sp>
      <p:sp>
        <p:nvSpPr>
          <p:cNvPr id="39" name="Text Placeholder 2"/>
          <p:cNvSpPr txBox="1">
            <a:spLocks/>
          </p:cNvSpPr>
          <p:nvPr/>
        </p:nvSpPr>
        <p:spPr>
          <a:xfrm>
            <a:off x="585216" y="4123695"/>
            <a:ext cx="3484466" cy="63094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1</a:t>
            </a:r>
            <a:r>
              <a:rPr lang="en-US" sz="1200" spc="0" dirty="0">
                <a:gradFill>
                  <a:gsLst>
                    <a:gs pos="63670">
                      <a:schemeClr val="tx1"/>
                    </a:gs>
                    <a:gs pos="40075">
                      <a:schemeClr val="tx1"/>
                    </a:gs>
                  </a:gsLst>
                  <a:lin ang="5400000" scaled="0"/>
                </a:gradFill>
                <a:latin typeface="+mn-lt"/>
                <a:cs typeface="Segoe UI Semibold" panose="020B0702040204020203" pitchFamily="34" charset="0"/>
              </a:rPr>
              <a:t> </a:t>
            </a:r>
            <a:r>
              <a:rPr lang="en-US" sz="1200" spc="0" dirty="0">
                <a:gradFill>
                  <a:gsLst>
                    <a:gs pos="63670">
                      <a:schemeClr val="tx1"/>
                    </a:gs>
                    <a:gs pos="40075">
                      <a:schemeClr val="tx1"/>
                    </a:gs>
                  </a:gsLst>
                  <a:lin ang="5400000" scaled="0"/>
                </a:gradFill>
                <a:latin typeface="+mn-lt"/>
              </a:rPr>
              <a:t>as the main accent color. </a:t>
            </a:r>
          </a:p>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2</a:t>
            </a:r>
            <a:r>
              <a:rPr lang="en-US" sz="1200" spc="0" dirty="0">
                <a:gradFill>
                  <a:gsLst>
                    <a:gs pos="63670">
                      <a:schemeClr val="tx1"/>
                    </a:gs>
                    <a:gs pos="40075">
                      <a:schemeClr val="tx1"/>
                    </a:gs>
                  </a:gsLst>
                  <a:lin ang="5400000" scaled="0"/>
                </a:gradFill>
                <a:latin typeface="+mn-lt"/>
              </a:rPr>
              <a:t> and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3</a:t>
            </a:r>
            <a:r>
              <a:rPr lang="en-US" sz="1200" spc="0" dirty="0">
                <a:gradFill>
                  <a:gsLst>
                    <a:gs pos="63670">
                      <a:schemeClr val="tx1"/>
                    </a:gs>
                    <a:gs pos="40075">
                      <a:schemeClr val="tx1"/>
                    </a:gs>
                  </a:gsLst>
                  <a:lin ang="5400000" scaled="0"/>
                </a:gradFill>
                <a:latin typeface="+mn-lt"/>
              </a:rPr>
              <a:t> only when </a:t>
            </a:r>
            <a:br>
              <a:rPr lang="en-US" sz="1200" spc="0" dirty="0">
                <a:gradFill>
                  <a:gsLst>
                    <a:gs pos="63670">
                      <a:schemeClr val="tx1"/>
                    </a:gs>
                    <a:gs pos="40075">
                      <a:schemeClr val="tx1"/>
                    </a:gs>
                  </a:gsLst>
                  <a:lin ang="5400000" scaled="0"/>
                </a:gradFill>
                <a:latin typeface="+mn-lt"/>
              </a:rPr>
            </a:br>
            <a:r>
              <a:rPr lang="en-US" sz="1200" spc="0" dirty="0">
                <a:gradFill>
                  <a:gsLst>
                    <a:gs pos="63670">
                      <a:schemeClr val="tx1"/>
                    </a:gs>
                    <a:gs pos="40075">
                      <a:schemeClr val="tx1"/>
                    </a:gs>
                  </a:gsLst>
                  <a:lin ang="5400000" scaled="0"/>
                </a:gradFill>
                <a:latin typeface="+mn-lt"/>
              </a:rPr>
              <a:t>additional colors are needed. </a:t>
            </a:r>
          </a:p>
        </p:txBody>
      </p:sp>
      <p:sp>
        <p:nvSpPr>
          <p:cNvPr id="33" name="Rectangle 32"/>
          <p:cNvSpPr/>
          <p:nvPr/>
        </p:nvSpPr>
        <p:spPr bwMode="auto">
          <a:xfrm>
            <a:off x="585216" y="2810265"/>
            <a:ext cx="1101566" cy="110112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1</a:t>
            </a:r>
          </a:p>
        </p:txBody>
      </p:sp>
      <p:sp>
        <p:nvSpPr>
          <p:cNvPr id="32" name="Rectangle 31"/>
          <p:cNvSpPr/>
          <p:nvPr/>
        </p:nvSpPr>
        <p:spPr bwMode="auto">
          <a:xfrm>
            <a:off x="1776666" y="2810265"/>
            <a:ext cx="1101566" cy="110112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2</a:t>
            </a:r>
          </a:p>
        </p:txBody>
      </p:sp>
      <p:sp>
        <p:nvSpPr>
          <p:cNvPr id="31" name="Rectangle 30"/>
          <p:cNvSpPr/>
          <p:nvPr/>
        </p:nvSpPr>
        <p:spPr bwMode="auto">
          <a:xfrm>
            <a:off x="2968116" y="2810265"/>
            <a:ext cx="1101566" cy="1101123"/>
          </a:xfrm>
          <a:prstGeom prst="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3</a:t>
            </a:r>
          </a:p>
        </p:txBody>
      </p:sp>
      <p:sp>
        <p:nvSpPr>
          <p:cNvPr id="40" name="Text Placeholder 2"/>
          <p:cNvSpPr txBox="1">
            <a:spLocks/>
          </p:cNvSpPr>
          <p:nvPr/>
        </p:nvSpPr>
        <p:spPr>
          <a:xfrm>
            <a:off x="4205004" y="4123695"/>
            <a:ext cx="2776292" cy="184666"/>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Accents 4-6 </a:t>
            </a:r>
            <a:r>
              <a:rPr lang="en-US" sz="1200" spc="0" dirty="0">
                <a:gradFill>
                  <a:gsLst>
                    <a:gs pos="63670">
                      <a:schemeClr val="tx1"/>
                    </a:gs>
                    <a:gs pos="40075">
                      <a:schemeClr val="tx1"/>
                    </a:gs>
                  </a:gsLst>
                  <a:lin ang="5400000" scaled="0"/>
                </a:gradFill>
                <a:latin typeface="+mn-lt"/>
              </a:rPr>
              <a:t>sparingly</a:t>
            </a:r>
          </a:p>
        </p:txBody>
      </p:sp>
      <p:sp>
        <p:nvSpPr>
          <p:cNvPr id="36" name="Rectangle 35"/>
          <p:cNvSpPr/>
          <p:nvPr/>
        </p:nvSpPr>
        <p:spPr bwMode="auto">
          <a:xfrm>
            <a:off x="4159568" y="3057402"/>
            <a:ext cx="854329" cy="853986"/>
          </a:xfrm>
          <a:prstGeom prst="rect">
            <a:avLst/>
          </a:prstGeom>
          <a:solidFill>
            <a:schemeClr val="accent4"/>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000000"/>
                </a:solidFill>
              </a:rPr>
              <a:t>Accent 4</a:t>
            </a:r>
          </a:p>
        </p:txBody>
      </p:sp>
      <p:sp>
        <p:nvSpPr>
          <p:cNvPr id="35" name="Rectangle 34"/>
          <p:cNvSpPr/>
          <p:nvPr/>
        </p:nvSpPr>
        <p:spPr bwMode="auto">
          <a:xfrm>
            <a:off x="5108027" y="3057402"/>
            <a:ext cx="854329" cy="853986"/>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FFFFFF"/>
                </a:solidFill>
              </a:rPr>
              <a:t>Accent 5</a:t>
            </a:r>
          </a:p>
        </p:txBody>
      </p:sp>
      <p:sp>
        <p:nvSpPr>
          <p:cNvPr id="34" name="Rectangle 33"/>
          <p:cNvSpPr/>
          <p:nvPr/>
        </p:nvSpPr>
        <p:spPr bwMode="auto">
          <a:xfrm>
            <a:off x="6049846" y="3057402"/>
            <a:ext cx="854329" cy="853986"/>
          </a:xfrm>
          <a:prstGeom prst="rect">
            <a:avLst/>
          </a:prstGeom>
          <a:solidFill>
            <a:schemeClr val="accent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FFFFFF"/>
                </a:solidFill>
              </a:rPr>
              <a:t>Accent 6</a:t>
            </a:r>
          </a:p>
        </p:txBody>
      </p:sp>
    </p:spTree>
    <p:extLst>
      <p:ext uri="{BB962C8B-B14F-4D97-AF65-F5344CB8AC3E}">
        <p14:creationId xmlns:p14="http://schemas.microsoft.com/office/powerpoint/2010/main" val="156840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1B027A59-96AF-406B-A5C9-5D24B253ED49}"/>
              </a:ext>
            </a:extLst>
          </p:cNvPr>
          <p:cNvSpPr>
            <a:spLocks noGrp="1"/>
          </p:cNvSpPr>
          <p:nvPr>
            <p:ph type="title"/>
          </p:nvPr>
        </p:nvSpPr>
        <p:spPr/>
        <p:txBody>
          <a:bodyPr/>
          <a:lstStyle/>
          <a:p>
            <a:r>
              <a:rPr lang="en-US" sz="2000" spc="0" dirty="0">
                <a:solidFill>
                  <a:schemeClr val="tx1"/>
                </a:solidFill>
              </a:rPr>
              <a:t>Ensure slide content is accessible</a:t>
            </a:r>
          </a:p>
        </p:txBody>
      </p:sp>
      <p:sp>
        <p:nvSpPr>
          <p:cNvPr id="3" name="Accessiblity definition">
            <a:extLst>
              <a:ext uri="{FF2B5EF4-FFF2-40B4-BE49-F238E27FC236}">
                <a16:creationId xmlns:a16="http://schemas.microsoft.com/office/drawing/2014/main" id="{6514054D-2F19-4667-931D-9475B9BAADA8}"/>
              </a:ext>
            </a:extLst>
          </p:cNvPr>
          <p:cNvSpPr txBox="1">
            <a:spLocks/>
          </p:cNvSpPr>
          <p:nvPr/>
        </p:nvSpPr>
        <p:spPr>
          <a:xfrm>
            <a:off x="585788" y="914400"/>
            <a:ext cx="11025188" cy="1661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200" dirty="0">
                <a:solidFill>
                  <a:schemeClr val="tx1"/>
                </a:solidFill>
              </a:rPr>
              <a:t>Take the following steps to create accessible content that everyone can consume effectively.</a:t>
            </a:r>
          </a:p>
        </p:txBody>
      </p:sp>
      <p:sp>
        <p:nvSpPr>
          <p:cNvPr id="37" name="Contrast instructions text box">
            <a:extLst>
              <a:ext uri="{FF2B5EF4-FFF2-40B4-BE49-F238E27FC236}">
                <a16:creationId xmlns:a16="http://schemas.microsoft.com/office/drawing/2014/main" id="{20DEDD7D-8FEA-4C76-9F0C-85F00716692E}"/>
              </a:ext>
            </a:extLst>
          </p:cNvPr>
          <p:cNvSpPr txBox="1">
            <a:spLocks/>
          </p:cNvSpPr>
          <p:nvPr/>
        </p:nvSpPr>
        <p:spPr>
          <a:xfrm>
            <a:off x="581978" y="1435100"/>
            <a:ext cx="1965960" cy="2009076"/>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Contrast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high contrast colors for maximum readability</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The recommended contrast ratio is at least 4.5:1</a:t>
            </a: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p:txBody>
      </p:sp>
      <p:grpSp>
        <p:nvGrpSpPr>
          <p:cNvPr id="43" name="Text contrast exmple" descr="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title="Contrast example">
            <a:extLst>
              <a:ext uri="{FF2B5EF4-FFF2-40B4-BE49-F238E27FC236}">
                <a16:creationId xmlns:a16="http://schemas.microsoft.com/office/drawing/2014/main" id="{51F1DA56-EF59-4C2A-89E8-B8D943E068CF}"/>
              </a:ext>
            </a:extLst>
          </p:cNvPr>
          <p:cNvGrpSpPr/>
          <p:nvPr/>
        </p:nvGrpSpPr>
        <p:grpSpPr>
          <a:xfrm>
            <a:off x="597535" y="2726851"/>
            <a:ext cx="1950354" cy="456751"/>
            <a:chOff x="457201" y="3851798"/>
            <a:chExt cx="2012788" cy="471372"/>
          </a:xfrm>
        </p:grpSpPr>
        <p:grpSp>
          <p:nvGrpSpPr>
            <p:cNvPr id="45" name="Group 44">
              <a:extLst>
                <a:ext uri="{FF2B5EF4-FFF2-40B4-BE49-F238E27FC236}">
                  <a16:creationId xmlns:a16="http://schemas.microsoft.com/office/drawing/2014/main" id="{2031B5EF-01D8-46BD-B3B1-9A6752F15221}"/>
                </a:ext>
              </a:extLst>
            </p:cNvPr>
            <p:cNvGrpSpPr/>
            <p:nvPr/>
          </p:nvGrpSpPr>
          <p:grpSpPr>
            <a:xfrm>
              <a:off x="457201" y="3858427"/>
              <a:ext cx="2012788" cy="464743"/>
              <a:chOff x="457201" y="3958757"/>
              <a:chExt cx="2012788" cy="464743"/>
            </a:xfrm>
          </p:grpSpPr>
          <p:sp>
            <p:nvSpPr>
              <p:cNvPr id="56" name="Gray text box example">
                <a:hlinkClick r:id="rId3"/>
                <a:extLst>
                  <a:ext uri="{FF2B5EF4-FFF2-40B4-BE49-F238E27FC236}">
                    <a16:creationId xmlns:a16="http://schemas.microsoft.com/office/drawing/2014/main" id="{4B9B8587-FB70-4375-BC95-C2649405F26E}"/>
                  </a:ext>
                </a:extLst>
              </p:cNvPr>
              <p:cNvSpPr txBox="1">
                <a:spLocks/>
              </p:cNvSpPr>
              <p:nvPr/>
            </p:nvSpPr>
            <p:spPr>
              <a:xfrm>
                <a:off x="457201" y="3958757"/>
                <a:ext cx="670929" cy="464743"/>
              </a:xfrm>
              <a:prstGeom prst="rect">
                <a:avLst/>
              </a:prstGeom>
              <a:solidFill>
                <a:srgbClr val="F2F2F2"/>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Text</a:t>
                </a:r>
              </a:p>
            </p:txBody>
          </p:sp>
          <p:sp>
            <p:nvSpPr>
              <p:cNvPr id="55" name="Blue text box example">
                <a:hlinkClick r:id="rId3"/>
                <a:extLst>
                  <a:ext uri="{FF2B5EF4-FFF2-40B4-BE49-F238E27FC236}">
                    <a16:creationId xmlns:a16="http://schemas.microsoft.com/office/drawing/2014/main" id="{9637CBF9-D9B6-44F7-A02A-2DFED82AA0FB}"/>
                  </a:ext>
                </a:extLst>
              </p:cNvPr>
              <p:cNvSpPr txBox="1">
                <a:spLocks/>
              </p:cNvSpPr>
              <p:nvPr/>
            </p:nvSpPr>
            <p:spPr>
              <a:xfrm>
                <a:off x="1128130" y="3958757"/>
                <a:ext cx="670929" cy="464743"/>
              </a:xfrm>
              <a:prstGeom prst="rect">
                <a:avLst/>
              </a:prstGeom>
              <a:solidFill>
                <a:srgbClr val="0078D4"/>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Text</a:t>
                </a:r>
              </a:p>
            </p:txBody>
          </p:sp>
          <p:sp>
            <p:nvSpPr>
              <p:cNvPr id="50" name="Light blue text box example">
                <a:hlinkClick r:id="rId3"/>
                <a:extLst>
                  <a:ext uri="{FF2B5EF4-FFF2-40B4-BE49-F238E27FC236}">
                    <a16:creationId xmlns:a16="http://schemas.microsoft.com/office/drawing/2014/main" id="{F6CD5CE6-A162-4D1A-8A21-4B39A7C9A976}"/>
                  </a:ext>
                </a:extLst>
              </p:cNvPr>
              <p:cNvSpPr txBox="1">
                <a:spLocks/>
              </p:cNvSpPr>
              <p:nvPr/>
            </p:nvSpPr>
            <p:spPr>
              <a:xfrm>
                <a:off x="1799060" y="3958757"/>
                <a:ext cx="670929" cy="464743"/>
              </a:xfrm>
              <a:prstGeom prst="rect">
                <a:avLst/>
              </a:prstGeom>
              <a:solidFill>
                <a:srgbClr val="50E6FF"/>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Text</a:t>
                </a:r>
              </a:p>
            </p:txBody>
          </p:sp>
        </p:grpSp>
        <p:cxnSp>
          <p:nvCxnSpPr>
            <p:cNvPr id="46" name="Red slash">
              <a:extLst>
                <a:ext uri="{FF2B5EF4-FFF2-40B4-BE49-F238E27FC236}">
                  <a16:creationId xmlns:a16="http://schemas.microsoft.com/office/drawing/2014/main" id="{0399D388-0591-4D97-AE43-748A78D0F467}"/>
                </a:ext>
              </a:extLst>
            </p:cNvPr>
            <p:cNvCxnSpPr/>
            <p:nvPr/>
          </p:nvCxnSpPr>
          <p:spPr>
            <a:xfrm flipH="1">
              <a:off x="1799059" y="3851798"/>
              <a:ext cx="670930" cy="465022"/>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 name="Contrast instructions text box">
            <a:extLst>
              <a:ext uri="{FF2B5EF4-FFF2-40B4-BE49-F238E27FC236}">
                <a16:creationId xmlns:a16="http://schemas.microsoft.com/office/drawing/2014/main" id="{2F4B2438-A3DB-41FC-8A90-FEBAB7AD5691}"/>
              </a:ext>
            </a:extLst>
          </p:cNvPr>
          <p:cNvSpPr txBox="1">
            <a:spLocks/>
          </p:cNvSpPr>
          <p:nvPr/>
        </p:nvSpPr>
        <p:spPr>
          <a:xfrm>
            <a:off x="581978" y="3480862"/>
            <a:ext cx="1965960" cy="76944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Color Contrast Analyzer</a:t>
            </a:r>
          </a:p>
          <a:p>
            <a:pPr marL="0" indent="0" defTabSz="903827">
              <a:lnSpc>
                <a:spcPct val="11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Download this tool to determine the legibility of text and the contrast of visual elements</a:t>
            </a:r>
          </a:p>
        </p:txBody>
      </p:sp>
      <p:grpSp>
        <p:nvGrpSpPr>
          <p:cNvPr id="57" name="Download Button" descr="A blue block with the download symbol and text that reads &quot;Download&quot;. This is object has a link to http://www.paciellogroup.com/resources/contrastAnalyser" title="Color Contrast Analyzer link">
            <a:extLst>
              <a:ext uri="{FF2B5EF4-FFF2-40B4-BE49-F238E27FC236}">
                <a16:creationId xmlns:a16="http://schemas.microsoft.com/office/drawing/2014/main" id="{5DB1FF77-B404-417B-83F7-3CF7D11966A9}"/>
              </a:ext>
            </a:extLst>
          </p:cNvPr>
          <p:cNvGrpSpPr/>
          <p:nvPr/>
        </p:nvGrpSpPr>
        <p:grpSpPr>
          <a:xfrm>
            <a:off x="597535" y="4340436"/>
            <a:ext cx="1950402" cy="450327"/>
            <a:chOff x="490358" y="4875348"/>
            <a:chExt cx="2144219" cy="464743"/>
          </a:xfrm>
        </p:grpSpPr>
        <p:sp>
          <p:nvSpPr>
            <p:cNvPr id="58" name="Download label">
              <a:hlinkClick r:id="rId3"/>
              <a:extLst>
                <a:ext uri="{FF2B5EF4-FFF2-40B4-BE49-F238E27FC236}">
                  <a16:creationId xmlns:a16="http://schemas.microsoft.com/office/drawing/2014/main" id="{3815550E-8A48-41BD-A79B-0954654B269F}"/>
                </a:ext>
              </a:extLst>
            </p:cNvPr>
            <p:cNvSpPr txBox="1">
              <a:spLocks/>
            </p:cNvSpPr>
            <p:nvPr/>
          </p:nvSpPr>
          <p:spPr>
            <a:xfrm>
              <a:off x="490358" y="4875348"/>
              <a:ext cx="2144219" cy="464743"/>
            </a:xfrm>
            <a:prstGeom prst="rect">
              <a:avLst/>
            </a:prstGeom>
            <a:solidFill>
              <a:srgbClr val="0078D4"/>
            </a:solidFill>
          </p:spPr>
          <p:txBody>
            <a:bodyPr wrap="square" lIns="141766" tIns="141766" rIns="141766"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Download</a:t>
              </a:r>
            </a:p>
          </p:txBody>
        </p:sp>
        <p:sp>
          <p:nvSpPr>
            <p:cNvPr id="59" name="Download button">
              <a:extLst>
                <a:ext uri="{FF2B5EF4-FFF2-40B4-BE49-F238E27FC236}">
                  <a16:creationId xmlns:a16="http://schemas.microsoft.com/office/drawing/2014/main" id="{D9423BB1-426F-43D9-8EFE-F86CBCF6E146}"/>
                </a:ext>
              </a:extLst>
            </p:cNvPr>
            <p:cNvSpPr>
              <a:spLocks noChangeAspect="1" noEditPoints="1"/>
            </p:cNvSpPr>
            <p:nvPr/>
          </p:nvSpPr>
          <p:spPr bwMode="auto">
            <a:xfrm>
              <a:off x="950966" y="5020486"/>
              <a:ext cx="93930" cy="161766"/>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flat">
              <a:solidFill>
                <a:srgbClr val="FFFFFF"/>
              </a:solidFill>
              <a:prstDash val="solid"/>
              <a:miter lim="800000"/>
              <a:headEnd/>
              <a:tailEnd/>
            </a:ln>
          </p:spPr>
          <p:txBody>
            <a:bodyPr vert="horz" wrap="square" lIns="88604" tIns="44302" rIns="88604" bIns="44302" numCol="1" anchor="t" anchorCtr="0" compatLnSpc="1">
              <a:prstTxWarp prst="textNoShape">
                <a:avLst/>
              </a:prstTxWarp>
            </a:bodyPr>
            <a:lstStyle/>
            <a:p>
              <a:pPr defTabSz="886022"/>
              <a:endParaRPr lang="en-US" sz="872" dirty="0">
                <a:gradFill>
                  <a:gsLst>
                    <a:gs pos="15356">
                      <a:srgbClr val="1A1A1A"/>
                    </a:gs>
                    <a:gs pos="56000">
                      <a:srgbClr val="1A1A1A"/>
                    </a:gs>
                  </a:gsLst>
                  <a:lin ang="5400000" scaled="0"/>
                </a:gradFill>
                <a:latin typeface="Segoe UI" panose="020B0502040204020203" pitchFamily="34" charset="0"/>
              </a:endParaRPr>
            </a:p>
          </p:txBody>
        </p:sp>
      </p:grpSp>
      <p:sp>
        <p:nvSpPr>
          <p:cNvPr id="60" name="Shape &amp; color instruciton text box">
            <a:extLst>
              <a:ext uri="{FF2B5EF4-FFF2-40B4-BE49-F238E27FC236}">
                <a16:creationId xmlns:a16="http://schemas.microsoft.com/office/drawing/2014/main" id="{C2360DC8-3A46-4137-A4F2-FDA24265CA9D}"/>
              </a:ext>
            </a:extLst>
          </p:cNvPr>
          <p:cNvSpPr txBox="1">
            <a:spLocks/>
          </p:cNvSpPr>
          <p:nvPr/>
        </p:nvSpPr>
        <p:spPr>
          <a:xfrm>
            <a:off x="2843458" y="1435100"/>
            <a:ext cx="1965960" cy="1717714"/>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Shape and color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different shapes with a legend to indicate statuses to accommodate for color blindness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buNone/>
              <a:defRPr/>
            </a:pPr>
            <a:endParaRPr lang="en-US" sz="1163" dirty="0">
              <a:gradFill>
                <a:gsLst>
                  <a:gs pos="15356">
                    <a:srgbClr val="1A1A1A"/>
                  </a:gs>
                  <a:gs pos="56000">
                    <a:srgbClr val="1A1A1A"/>
                  </a:gs>
                </a:gsLst>
                <a:lin ang="5400000" scaled="0"/>
              </a:gradFill>
              <a:latin typeface="Segoe UI" panose="020B0502040204020203" pitchFamily="34" charset="0"/>
            </a:endParaRPr>
          </a:p>
        </p:txBody>
      </p:sp>
      <p:grpSp>
        <p:nvGrpSpPr>
          <p:cNvPr id="61" name="Shape usage example" descr="Demonstration of using both shape and color to identify different entities. &#10;&#10;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a:extLst>
              <a:ext uri="{FF2B5EF4-FFF2-40B4-BE49-F238E27FC236}">
                <a16:creationId xmlns:a16="http://schemas.microsoft.com/office/drawing/2014/main" id="{3870E2D4-BB05-4292-8B2C-684463A840EA}"/>
              </a:ext>
            </a:extLst>
          </p:cNvPr>
          <p:cNvGrpSpPr/>
          <p:nvPr/>
        </p:nvGrpSpPr>
        <p:grpSpPr>
          <a:xfrm>
            <a:off x="2835881" y="3026393"/>
            <a:ext cx="1969570" cy="1878339"/>
            <a:chOff x="2835115" y="4084309"/>
            <a:chExt cx="2012787" cy="1919555"/>
          </a:xfrm>
        </p:grpSpPr>
        <p:sp>
          <p:nvSpPr>
            <p:cNvPr id="62" name="Background and text">
              <a:hlinkClick r:id="rId3"/>
              <a:extLst>
                <a:ext uri="{FF2B5EF4-FFF2-40B4-BE49-F238E27FC236}">
                  <a16:creationId xmlns:a16="http://schemas.microsoft.com/office/drawing/2014/main" id="{6A4B7AA5-AB2E-45C8-9D8A-BDE9E243F04F}"/>
                </a:ext>
              </a:extLst>
            </p:cNvPr>
            <p:cNvSpPr txBox="1">
              <a:spLocks/>
            </p:cNvSpPr>
            <p:nvPr/>
          </p:nvSpPr>
          <p:spPr>
            <a:xfrm>
              <a:off x="2835115" y="4084309"/>
              <a:ext cx="2012787" cy="1919555"/>
            </a:xfrm>
            <a:prstGeom prst="rect">
              <a:avLst/>
            </a:prstGeom>
            <a:solidFill>
              <a:srgbClr val="FFFFFF"/>
            </a:solidFill>
            <a:ln>
              <a:solidFill>
                <a:schemeClr val="tx1"/>
              </a:solidFill>
            </a:ln>
          </p:spPr>
          <p:txBody>
            <a:bodyPr wrap="square" lIns="177207" tIns="141766" rIns="177207" bIns="141766"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1</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2</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3</a:t>
              </a:r>
            </a:p>
          </p:txBody>
        </p:sp>
        <p:grpSp>
          <p:nvGrpSpPr>
            <p:cNvPr id="63" name="Group 62">
              <a:extLst>
                <a:ext uri="{FF2B5EF4-FFF2-40B4-BE49-F238E27FC236}">
                  <a16:creationId xmlns:a16="http://schemas.microsoft.com/office/drawing/2014/main" id="{44044DA5-FA1B-4F48-9EAA-783D9941E3F6}"/>
                </a:ext>
              </a:extLst>
            </p:cNvPr>
            <p:cNvGrpSpPr/>
            <p:nvPr/>
          </p:nvGrpSpPr>
          <p:grpSpPr>
            <a:xfrm>
              <a:off x="3016089" y="4633595"/>
              <a:ext cx="1603535" cy="830385"/>
              <a:chOff x="3016090" y="4740275"/>
              <a:chExt cx="1578136" cy="830385"/>
            </a:xfrm>
          </p:grpSpPr>
          <p:cxnSp>
            <p:nvCxnSpPr>
              <p:cNvPr id="75" name="Top horizontal seperator">
                <a:extLst>
                  <a:ext uri="{FF2B5EF4-FFF2-40B4-BE49-F238E27FC236}">
                    <a16:creationId xmlns:a16="http://schemas.microsoft.com/office/drawing/2014/main" id="{AEA6491A-6412-48D9-9472-A6770D45F5C2}"/>
                  </a:ext>
                  <a:ext uri="{C183D7F6-B498-43B3-948B-1728B52AA6E4}">
                    <adec:decorative xmlns:adec="http://schemas.microsoft.com/office/drawing/2017/decorative" val="1"/>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Middle horizontal seperator">
                <a:extLst>
                  <a:ext uri="{FF2B5EF4-FFF2-40B4-BE49-F238E27FC236}">
                    <a16:creationId xmlns:a16="http://schemas.microsoft.com/office/drawing/2014/main" id="{4DC437DA-FE75-4947-B72F-FAA661F5E200}"/>
                  </a:ext>
                  <a:ext uri="{C183D7F6-B498-43B3-948B-1728B52AA6E4}">
                    <adec:decorative xmlns:adec="http://schemas.microsoft.com/office/drawing/2017/decorative" val="1"/>
                  </a:ext>
                </a:extLst>
              </p:cNvPr>
              <p:cNvCxnSpPr>
                <a:cxnSpLocks/>
              </p:cNvCxnSpPr>
              <p:nvPr/>
            </p:nvCxnSpPr>
            <p:spPr>
              <a:xfrm>
                <a:off x="3016090" y="515546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Bottom horizontal seperator">
                <a:extLst>
                  <a:ext uri="{FF2B5EF4-FFF2-40B4-BE49-F238E27FC236}">
                    <a16:creationId xmlns:a16="http://schemas.microsoft.com/office/drawing/2014/main" id="{8DE5CF51-EC88-4552-AD5F-23FB8B8AA45E}"/>
                  </a:ext>
                  <a:ext uri="{C183D7F6-B498-43B3-948B-1728B52AA6E4}">
                    <adec:decorative xmlns:adec="http://schemas.microsoft.com/office/drawing/2017/decorative" val="1"/>
                  </a:ext>
                </a:extLst>
              </p:cNvPr>
              <p:cNvCxnSpPr>
                <a:cxnSpLocks/>
              </p:cNvCxnSpPr>
              <p:nvPr/>
            </p:nvCxnSpPr>
            <p:spPr>
              <a:xfrm>
                <a:off x="3016090" y="5570660"/>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Example green circle">
              <a:extLst>
                <a:ext uri="{FF2B5EF4-FFF2-40B4-BE49-F238E27FC236}">
                  <a16:creationId xmlns:a16="http://schemas.microsoft.com/office/drawing/2014/main" id="{5CB610F4-9E39-4351-9E1D-639078FFA23D}"/>
                </a:ext>
              </a:extLst>
            </p:cNvPr>
            <p:cNvSpPr/>
            <p:nvPr/>
          </p:nvSpPr>
          <p:spPr bwMode="auto">
            <a:xfrm>
              <a:off x="4363877" y="4379595"/>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1" name="Example blue triangle">
              <a:extLst>
                <a:ext uri="{FF2B5EF4-FFF2-40B4-BE49-F238E27FC236}">
                  <a16:creationId xmlns:a16="http://schemas.microsoft.com/office/drawing/2014/main" id="{EFD9DC73-1A5E-4EF5-A699-3B02680761FA}"/>
                </a:ext>
              </a:extLst>
            </p:cNvPr>
            <p:cNvSpPr/>
            <p:nvPr/>
          </p:nvSpPr>
          <p:spPr bwMode="auto">
            <a:xfrm>
              <a:off x="4363877" y="478554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0" name="Example red X">
              <a:extLst>
                <a:ext uri="{FF2B5EF4-FFF2-40B4-BE49-F238E27FC236}">
                  <a16:creationId xmlns:a16="http://schemas.microsoft.com/office/drawing/2014/main" id="{3E1E1946-154C-47E3-86A8-1553499C78A8}"/>
                </a:ext>
              </a:extLst>
            </p:cNvPr>
            <p:cNvSpPr/>
            <p:nvPr/>
          </p:nvSpPr>
          <p:spPr bwMode="auto">
            <a:xfrm rot="2700000">
              <a:off x="4363877" y="5200740"/>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9" name="Legend green circle">
              <a:extLst>
                <a:ext uri="{FF2B5EF4-FFF2-40B4-BE49-F238E27FC236}">
                  <a16:creationId xmlns:a16="http://schemas.microsoft.com/office/drawing/2014/main" id="{457BB82C-CE20-4597-88E3-60F2DAF3D41E}"/>
                </a:ext>
              </a:extLst>
            </p:cNvPr>
            <p:cNvSpPr/>
            <p:nvPr/>
          </p:nvSpPr>
          <p:spPr bwMode="auto">
            <a:xfrm>
              <a:off x="3025614" y="5661498"/>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8" name="Legend green circle label">
              <a:extLst>
                <a:ext uri="{FF2B5EF4-FFF2-40B4-BE49-F238E27FC236}">
                  <a16:creationId xmlns:a16="http://schemas.microsoft.com/office/drawing/2014/main" id="{53BDBD52-F752-4F48-9135-3E49279B23BC}"/>
                </a:ext>
              </a:extLst>
            </p:cNvPr>
            <p:cNvSpPr txBox="1">
              <a:spLocks/>
            </p:cNvSpPr>
            <p:nvPr/>
          </p:nvSpPr>
          <p:spPr>
            <a:xfrm>
              <a:off x="3025614"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C1</a:t>
              </a:r>
            </a:p>
          </p:txBody>
        </p:sp>
        <p:sp>
          <p:nvSpPr>
            <p:cNvPr id="67" name="Legend blue triangle">
              <a:extLst>
                <a:ext uri="{FF2B5EF4-FFF2-40B4-BE49-F238E27FC236}">
                  <a16:creationId xmlns:a16="http://schemas.microsoft.com/office/drawing/2014/main" id="{DFF4A861-C7D3-44A7-AAE6-AC402265A3A4}"/>
                </a:ext>
              </a:extLst>
            </p:cNvPr>
            <p:cNvSpPr/>
            <p:nvPr/>
          </p:nvSpPr>
          <p:spPr bwMode="auto">
            <a:xfrm>
              <a:off x="3645474" y="566149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6" name="Legend blue triangle label">
              <a:extLst>
                <a:ext uri="{FF2B5EF4-FFF2-40B4-BE49-F238E27FC236}">
                  <a16:creationId xmlns:a16="http://schemas.microsoft.com/office/drawing/2014/main" id="{6225911D-5A72-47CA-98E8-0D988191A3B6}"/>
                </a:ext>
              </a:extLst>
            </p:cNvPr>
            <p:cNvSpPr txBox="1">
              <a:spLocks/>
            </p:cNvSpPr>
            <p:nvPr/>
          </p:nvSpPr>
          <p:spPr>
            <a:xfrm>
              <a:off x="3638569"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C2</a:t>
              </a:r>
            </a:p>
          </p:txBody>
        </p:sp>
        <p:sp>
          <p:nvSpPr>
            <p:cNvPr id="65" name="Legend red X">
              <a:extLst>
                <a:ext uri="{FF2B5EF4-FFF2-40B4-BE49-F238E27FC236}">
                  <a16:creationId xmlns:a16="http://schemas.microsoft.com/office/drawing/2014/main" id="{7CF09216-6727-4F12-A814-68F2639285D4}"/>
                </a:ext>
              </a:extLst>
            </p:cNvPr>
            <p:cNvSpPr/>
            <p:nvPr/>
          </p:nvSpPr>
          <p:spPr bwMode="auto">
            <a:xfrm rot="2700000">
              <a:off x="4276563" y="5661498"/>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4" name="Legend red X label">
              <a:extLst>
                <a:ext uri="{FF2B5EF4-FFF2-40B4-BE49-F238E27FC236}">
                  <a16:creationId xmlns:a16="http://schemas.microsoft.com/office/drawing/2014/main" id="{0EE6D2B5-5EDE-47FF-BD37-3CD823588424}"/>
                </a:ext>
              </a:extLst>
            </p:cNvPr>
            <p:cNvSpPr txBox="1">
              <a:spLocks/>
            </p:cNvSpPr>
            <p:nvPr/>
          </p:nvSpPr>
          <p:spPr>
            <a:xfrm>
              <a:off x="4287555" y="5490006"/>
              <a:ext cx="560347"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C3</a:t>
              </a:r>
            </a:p>
          </p:txBody>
        </p:sp>
      </p:grpSp>
      <p:sp>
        <p:nvSpPr>
          <p:cNvPr id="76" name="Alt Text instruction text box">
            <a:extLst>
              <a:ext uri="{FF2B5EF4-FFF2-40B4-BE49-F238E27FC236}">
                <a16:creationId xmlns:a16="http://schemas.microsoft.com/office/drawing/2014/main" id="{025BF72B-ABAB-457D-8CA8-6EB737BCD263}"/>
              </a:ext>
              <a:ext uri="{C183D7F6-B498-43B3-948B-1728B52AA6E4}">
                <adec:decorative xmlns:adec="http://schemas.microsoft.com/office/drawing/2017/decorative" val="0"/>
              </a:ext>
            </a:extLst>
          </p:cNvPr>
          <p:cNvSpPr txBox="1">
            <a:spLocks/>
          </p:cNvSpPr>
          <p:nvPr/>
        </p:nvSpPr>
        <p:spPr>
          <a:xfrm>
            <a:off x="5115917"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Alt text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Alt text helps people with screen readers understand the content of slides</a:t>
            </a:r>
          </a:p>
          <a:p>
            <a:pPr marL="0" indent="0" defTabSz="903827">
              <a:lnSpc>
                <a:spcPct val="100000"/>
              </a:lnSpc>
              <a:spcBef>
                <a:spcPts val="291"/>
              </a:spcBef>
              <a:buNone/>
              <a:defRPr/>
            </a:pPr>
            <a:r>
              <a:rPr lang="en-US" sz="1200" dirty="0">
                <a:solidFill>
                  <a:schemeClr val="tx1"/>
                </a:solidFill>
                <a:latin typeface="Segoe UI" panose="020B0502040204020203" pitchFamily="34" charset="0"/>
                <a:cs typeface="Segoe UI" panose="020B0502040204020203" pitchFamily="34" charset="0"/>
              </a:rPr>
              <a:t>You should create alternative text for shapes, pictures, charts, tables, SmartArt graphics, or other objects</a:t>
            </a:r>
            <a:endParaRPr lang="en-US" sz="1200" b="1" dirty="0">
              <a:solidFill>
                <a:schemeClr val="tx1"/>
              </a:solidFill>
              <a:latin typeface="Segoe UI" panose="020B0502040204020203" pitchFamily="34" charset="0"/>
              <a:cs typeface="Segoe UI" panose="020B0502040204020203" pitchFamily="34" charset="0"/>
            </a:endParaRP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Right click on item</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Select </a:t>
            </a:r>
            <a:r>
              <a:rPr lang="en-US" sz="1000" dirty="0">
                <a:solidFill>
                  <a:schemeClr val="tx1"/>
                </a:solidFill>
                <a:latin typeface="Segoe UI Semibold" panose="020B0702040204020203" pitchFamily="34" charset="0"/>
                <a:cs typeface="Segoe UI Semibold" panose="020B0702040204020203" pitchFamily="34" charset="0"/>
              </a:rPr>
              <a:t>Edit Alt Text</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Enter a </a:t>
            </a:r>
            <a:r>
              <a:rPr lang="en-US" sz="1000" dirty="0">
                <a:solidFill>
                  <a:schemeClr val="tx1"/>
                </a:solidFill>
                <a:latin typeface="Segoe UI Semibold" panose="020B0702040204020203" pitchFamily="34" charset="0"/>
                <a:cs typeface="Segoe UI Semibold" panose="020B0702040204020203" pitchFamily="34" charset="0"/>
              </a:rPr>
              <a:t>Description</a:t>
            </a:r>
            <a:r>
              <a:rPr lang="en-US" sz="1000" dirty="0">
                <a:solidFill>
                  <a:schemeClr val="tx1"/>
                </a:solidFill>
                <a:latin typeface="Segoe UI" panose="020B0502040204020203" pitchFamily="34" charset="0"/>
                <a:cs typeface="Segoe UI" panose="020B0502040204020203" pitchFamily="34" charset="0"/>
              </a:rPr>
              <a:t>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an object is meant to add visual styling and doesn’t contain meaning (</a:t>
            </a:r>
            <a:r>
              <a:rPr lang="en-US" sz="1000" i="1" dirty="0">
                <a:solidFill>
                  <a:schemeClr val="tx1"/>
                </a:solidFill>
                <a:latin typeface="Segoe UI" panose="020B0502040204020203" pitchFamily="34" charset="0"/>
                <a:cs typeface="Segoe UI" panose="020B0502040204020203" pitchFamily="34" charset="0"/>
              </a:rPr>
              <a:t>e.g. </a:t>
            </a:r>
            <a:r>
              <a:rPr lang="en-US" sz="1000" dirty="0">
                <a:solidFill>
                  <a:schemeClr val="tx1"/>
                </a:solidFill>
                <a:latin typeface="Segoe UI" panose="020B0502040204020203" pitchFamily="34" charset="0"/>
                <a:cs typeface="Segoe UI" panose="020B0502040204020203" pitchFamily="34" charset="0"/>
              </a:rPr>
              <a:t>stylistic borders), do not add alt text and instead check </a:t>
            </a:r>
            <a:r>
              <a:rPr lang="en-US" sz="1000" dirty="0">
                <a:solidFill>
                  <a:schemeClr val="tx1"/>
                </a:solidFill>
                <a:latin typeface="Segoe UI Semibold" panose="020B0702040204020203" pitchFamily="34" charset="0"/>
                <a:cs typeface="Segoe UI Semibold" panose="020B0702040204020203" pitchFamily="34" charset="0"/>
              </a:rPr>
              <a:t>Mark as decorative</a:t>
            </a:r>
          </a:p>
        </p:txBody>
      </p:sp>
      <p:sp>
        <p:nvSpPr>
          <p:cNvPr id="77" name="Slide layouts text box">
            <a:extLst>
              <a:ext uri="{FF2B5EF4-FFF2-40B4-BE49-F238E27FC236}">
                <a16:creationId xmlns:a16="http://schemas.microsoft.com/office/drawing/2014/main" id="{5F8C91B6-75EF-4AEA-A867-5311E5777535}"/>
              </a:ext>
            </a:extLst>
          </p:cNvPr>
          <p:cNvSpPr txBox="1">
            <a:spLocks/>
          </p:cNvSpPr>
          <p:nvPr/>
        </p:nvSpPr>
        <p:spPr>
          <a:xfrm>
            <a:off x="7377113" y="1435100"/>
            <a:ext cx="1965960" cy="234936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Slide layouts</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Using a built-in slide layout that matches your content ensures a hierarchical reading order of text blocks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 new slide will have a title, rather than starting with a blank layout and adding a text block for the title, choose one of the built-in layouts with a title placeholder</a:t>
            </a:r>
          </a:p>
        </p:txBody>
      </p:sp>
      <p:pic>
        <p:nvPicPr>
          <p:cNvPr id="4" name="Title only layout" descr="Title only layout">
            <a:extLst>
              <a:ext uri="{FF2B5EF4-FFF2-40B4-BE49-F238E27FC236}">
                <a16:creationId xmlns:a16="http://schemas.microsoft.com/office/drawing/2014/main" id="{E97A695E-63F5-4C68-816E-58CCA5FF3002}"/>
              </a:ext>
            </a:extLst>
          </p:cNvPr>
          <p:cNvPicPr>
            <a:picLocks noChangeAspect="1"/>
          </p:cNvPicPr>
          <p:nvPr/>
        </p:nvPicPr>
        <p:blipFill rotWithShape="1">
          <a:blip r:embed="rId4"/>
          <a:srcRect b="9687"/>
          <a:stretch/>
        </p:blipFill>
        <p:spPr>
          <a:xfrm>
            <a:off x="7380756" y="3908221"/>
            <a:ext cx="1965960" cy="996512"/>
          </a:xfrm>
          <a:prstGeom prst="rect">
            <a:avLst/>
          </a:prstGeom>
          <a:ln>
            <a:solidFill>
              <a:schemeClr val="tx1"/>
            </a:solidFill>
          </a:ln>
        </p:spPr>
      </p:pic>
      <p:sp>
        <p:nvSpPr>
          <p:cNvPr id="78" name="Reading order text box">
            <a:extLst>
              <a:ext uri="{FF2B5EF4-FFF2-40B4-BE49-F238E27FC236}">
                <a16:creationId xmlns:a16="http://schemas.microsoft.com/office/drawing/2014/main" id="{9F406E1D-7257-4083-BB72-5A97505EB9C4}"/>
              </a:ext>
            </a:extLst>
          </p:cNvPr>
          <p:cNvSpPr txBox="1">
            <a:spLocks/>
          </p:cNvSpPr>
          <p:nvPr/>
        </p:nvSpPr>
        <p:spPr>
          <a:xfrm>
            <a:off x="9650469"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Reading order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Screen readers describe content on the screen in the order it was created</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To ensure your content is read back in the order you prefer, arrange your objects in the Selection Pane appropriately. Objects on the bottom of the selection pane are read first</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the </a:t>
            </a:r>
            <a:r>
              <a:rPr lang="en-US" sz="1000" dirty="0">
                <a:solidFill>
                  <a:schemeClr val="tx1"/>
                </a:solidFill>
                <a:latin typeface="Segoe UI Semibold" panose="020B0702040204020203" pitchFamily="34" charset="0"/>
                <a:cs typeface="Segoe UI Semibold" panose="020B0702040204020203" pitchFamily="34" charset="0"/>
              </a:rPr>
              <a:t>Home</a:t>
            </a:r>
            <a:r>
              <a:rPr lang="en-US" sz="1000" dirty="0">
                <a:solidFill>
                  <a:schemeClr val="tx1"/>
                </a:solidFill>
                <a:latin typeface="Segoe UI" panose="020B0502040204020203" pitchFamily="34" charset="0"/>
                <a:cs typeface="Segoe UI" panose="020B0502040204020203" pitchFamily="34" charset="0"/>
              </a:rPr>
              <a:t> tab</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In the </a:t>
            </a:r>
            <a:r>
              <a:rPr lang="en-US" sz="1000" dirty="0">
                <a:solidFill>
                  <a:schemeClr val="tx1"/>
                </a:solidFill>
                <a:latin typeface="Segoe UI Semibold" panose="020B0702040204020203" pitchFamily="34" charset="0"/>
                <a:cs typeface="Segoe UI Semibold" panose="020B0702040204020203" pitchFamily="34" charset="0"/>
              </a:rPr>
              <a:t>Drawing</a:t>
            </a:r>
            <a:r>
              <a:rPr lang="en-US" sz="1000" dirty="0">
                <a:solidFill>
                  <a:schemeClr val="tx1"/>
                </a:solidFill>
                <a:latin typeface="Segoe UI" panose="020B0502040204020203" pitchFamily="34" charset="0"/>
                <a:cs typeface="Segoe UI" panose="020B0502040204020203" pitchFamily="34" charset="0"/>
              </a:rPr>
              <a:t> group, select the </a:t>
            </a:r>
            <a:r>
              <a:rPr lang="en-US" sz="1000" dirty="0">
                <a:solidFill>
                  <a:schemeClr val="tx1"/>
                </a:solidFill>
                <a:latin typeface="Segoe UI Semibold" panose="020B0702040204020203" pitchFamily="34" charset="0"/>
                <a:cs typeface="Segoe UI Semibold" panose="020B0702040204020203" pitchFamily="34" charset="0"/>
              </a:rPr>
              <a:t>Arrange</a:t>
            </a:r>
            <a:r>
              <a:rPr lang="en-US" sz="1000" dirty="0">
                <a:solidFill>
                  <a:schemeClr val="tx1"/>
                </a:solidFill>
                <a:latin typeface="Segoe UI" panose="020B0502040204020203" pitchFamily="34" charset="0"/>
                <a:cs typeface="Segoe UI" panose="020B0502040204020203" pitchFamily="34" charset="0"/>
              </a:rPr>
              <a:t> drop-down menu</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a:t>
            </a:r>
            <a:r>
              <a:rPr lang="en-US" sz="1000" dirty="0">
                <a:solidFill>
                  <a:schemeClr val="tx1"/>
                </a:solidFill>
                <a:latin typeface="Segoe UI Semibold" panose="020B0702040204020203" pitchFamily="34" charset="0"/>
                <a:cs typeface="Segoe UI Semibold" panose="020B0702040204020203" pitchFamily="34" charset="0"/>
              </a:rPr>
              <a:t>Selection Pane…</a:t>
            </a:r>
          </a:p>
          <a:p>
            <a:pPr marL="0" indent="0" defTabSz="903827">
              <a:lnSpc>
                <a:spcPct val="100000"/>
              </a:lnSpc>
              <a:buNone/>
              <a:defRPr/>
            </a:pPr>
            <a:endParaRPr lang="en-US" sz="1163" dirty="0">
              <a:solidFill>
                <a:schemeClr val="tx1"/>
              </a:solidFill>
              <a:latin typeface="Segoe UI" panose="020B0502040204020203" pitchFamily="34" charset="0"/>
            </a:endParaRPr>
          </a:p>
        </p:txBody>
      </p:sp>
      <p:sp>
        <p:nvSpPr>
          <p:cNvPr id="36" name="TextBox 35">
            <a:extLst>
              <a:ext uri="{FF2B5EF4-FFF2-40B4-BE49-F238E27FC236}">
                <a16:creationId xmlns:a16="http://schemas.microsoft.com/office/drawing/2014/main" id="{7B9BDECC-D62F-449D-AA5A-A5F28D0E2BCC}"/>
              </a:ext>
            </a:extLst>
          </p:cNvPr>
          <p:cNvSpPr txBox="1"/>
          <p:nvPr/>
        </p:nvSpPr>
        <p:spPr>
          <a:xfrm>
            <a:off x="597535" y="5232468"/>
            <a:ext cx="11013441" cy="1133644"/>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Additional tips</a:t>
            </a:r>
          </a:p>
          <a:p>
            <a:pPr defTabSz="886022">
              <a:spcBef>
                <a:spcPts val="775"/>
              </a:spcBef>
              <a:buSzPct val="90000"/>
              <a:defRPr/>
            </a:pPr>
            <a:r>
              <a:rPr lang="en-US" sz="1200" dirty="0">
                <a:cs typeface="Segoe UI Semibold" panose="020B0702040204020203" pitchFamily="34" charset="0"/>
              </a:rPr>
              <a:t>Be sure to run the </a:t>
            </a:r>
            <a:r>
              <a:rPr lang="en-US" sz="1200" b="1" dirty="0">
                <a:cs typeface="Segoe UI Semibold" panose="020B0702040204020203" pitchFamily="34" charset="0"/>
              </a:rPr>
              <a:t>Accessibility Checker</a:t>
            </a:r>
            <a:r>
              <a:rPr lang="en-US" sz="1200" dirty="0">
                <a:cs typeface="Segoe UI Semibold" panose="020B0702040204020203" pitchFamily="34" charset="0"/>
              </a:rPr>
              <a:t>! </a:t>
            </a:r>
            <a:r>
              <a:rPr lang="en-US" sz="1200" dirty="0">
                <a:cs typeface="Segoe UI" panose="020B0502040204020203" pitchFamily="34" charset="0"/>
              </a:rPr>
              <a:t>Go to </a:t>
            </a:r>
            <a:r>
              <a:rPr lang="en-US" sz="1200" b="1" dirty="0">
                <a:cs typeface="Segoe UI Semibold" panose="020B0702040204020203" pitchFamily="34" charset="0"/>
              </a:rPr>
              <a:t>File</a:t>
            </a:r>
            <a:r>
              <a:rPr lang="en-US" sz="1200" dirty="0">
                <a:cs typeface="Segoe UI" panose="020B0502040204020203" pitchFamily="34" charset="0"/>
              </a:rPr>
              <a:t>      click the </a:t>
            </a:r>
            <a:r>
              <a:rPr lang="en-US" sz="1200" b="1" dirty="0">
                <a:cs typeface="Segoe UI Semibold" panose="020B0702040204020203" pitchFamily="34" charset="0"/>
              </a:rPr>
              <a:t>Check for Issues </a:t>
            </a:r>
            <a:r>
              <a:rPr lang="en-US" sz="1200" dirty="0">
                <a:cs typeface="Segoe UI" panose="020B0502040204020203" pitchFamily="34" charset="0"/>
              </a:rPr>
              <a:t>drop down menu      click </a:t>
            </a:r>
            <a:r>
              <a:rPr lang="en-US" sz="1200" b="1" dirty="0">
                <a:cs typeface="Segoe UI Semibold" panose="020B0702040204020203" pitchFamily="34" charset="0"/>
              </a:rPr>
              <a:t>Check Accessibility</a:t>
            </a:r>
          </a:p>
          <a:p>
            <a:pPr defTabSz="886022">
              <a:spcBef>
                <a:spcPts val="581"/>
              </a:spcBef>
              <a:buSzPct val="90000"/>
              <a:defRPr/>
            </a:pPr>
            <a:r>
              <a:rPr lang="en-US" sz="1200" b="1" dirty="0">
                <a:cs typeface="Segoe UI Semibold" panose="020B0702040204020203" pitchFamily="34" charset="0"/>
              </a:rPr>
              <a:t>Videos need to be accessible: </a:t>
            </a:r>
            <a:r>
              <a:rPr lang="en-US" sz="1200" dirty="0">
                <a:cs typeface="Segoe UI" panose="020B0502040204020203" pitchFamily="34" charset="0"/>
              </a:rPr>
              <a:t>If your presentation includes a video, ensure it is captioned and audio described (if appropriate)</a:t>
            </a:r>
          </a:p>
          <a:p>
            <a:pPr defTabSz="886022">
              <a:spcBef>
                <a:spcPts val="581"/>
              </a:spcBef>
              <a:buSzPct val="90000"/>
              <a:defRPr/>
            </a:pPr>
            <a:r>
              <a:rPr lang="en-US" sz="1200" b="1" dirty="0">
                <a:cs typeface="Segoe UI Semibold" panose="020B0702040204020203" pitchFamily="34" charset="0"/>
              </a:rPr>
              <a:t>Visit the </a:t>
            </a:r>
            <a:r>
              <a:rPr lang="en-US" sz="1200" b="1" dirty="0">
                <a:cs typeface="Segoe UI Semibold" panose="020B0702040204020203" pitchFamily="34" charset="0"/>
                <a:hlinkClick r:id="rId5"/>
              </a:rPr>
              <a:t>Office Accessibility Center</a:t>
            </a:r>
            <a:r>
              <a:rPr lang="en-US" sz="1200" b="1" dirty="0">
                <a:cs typeface="Segoe UI Semibold" panose="020B0702040204020203" pitchFamily="34" charset="0"/>
              </a:rPr>
              <a:t> </a:t>
            </a:r>
            <a:r>
              <a:rPr lang="en-US" sz="1200" dirty="0">
                <a:cs typeface="Segoe UI" panose="020B0502040204020203" pitchFamily="34" charset="0"/>
              </a:rPr>
              <a:t>to learn more about accessibility in PowerPoint</a:t>
            </a:r>
          </a:p>
        </p:txBody>
      </p:sp>
      <p:cxnSp>
        <p:nvCxnSpPr>
          <p:cNvPr id="80" name="Straight Arrow Connector 79">
            <a:extLst>
              <a:ext uri="{FF2B5EF4-FFF2-40B4-BE49-F238E27FC236}">
                <a16:creationId xmlns:a16="http://schemas.microsoft.com/office/drawing/2014/main" id="{4004316C-A172-4666-9087-AA99DD600ABB}"/>
              </a:ext>
              <a:ext uri="{C183D7F6-B498-43B3-948B-1728B52AA6E4}">
                <adec:decorative xmlns:adec="http://schemas.microsoft.com/office/drawing/2017/decorative" val="1"/>
              </a:ext>
            </a:extLst>
          </p:cNvPr>
          <p:cNvCxnSpPr>
            <a:cxnSpLocks/>
          </p:cNvCxnSpPr>
          <p:nvPr/>
        </p:nvCxnSpPr>
        <p:spPr>
          <a:xfrm>
            <a:off x="4136325"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F41BA70-AA85-4D92-AA87-689DAB76DD7F}"/>
              </a:ext>
              <a:ext uri="{C183D7F6-B498-43B3-948B-1728B52AA6E4}">
                <adec:decorative xmlns:adec="http://schemas.microsoft.com/office/drawing/2017/decorative" val="1"/>
              </a:ext>
            </a:extLst>
          </p:cNvPr>
          <p:cNvCxnSpPr>
            <a:cxnSpLocks/>
          </p:cNvCxnSpPr>
          <p:nvPr/>
        </p:nvCxnSpPr>
        <p:spPr>
          <a:xfrm>
            <a:off x="7323080"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42900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4622A3A5-8FE5-44DD-B7B1-A05435F85799}"/>
              </a:ext>
            </a:extLst>
          </p:cNvPr>
          <p:cNvSpPr>
            <a:spLocks noGrp="1"/>
          </p:cNvSpPr>
          <p:nvPr>
            <p:ph type="title"/>
          </p:nvPr>
        </p:nvSpPr>
        <p:spPr/>
        <p:txBody>
          <a:bodyPr/>
          <a:lstStyle/>
          <a:p>
            <a:r>
              <a:rPr lang="en-US" dirty="0"/>
              <a:t>Brand and accent colors accessibility</a:t>
            </a:r>
          </a:p>
        </p:txBody>
      </p:sp>
      <p:sp>
        <p:nvSpPr>
          <p:cNvPr id="64" name="object 22">
            <a:extLst>
              <a:ext uri="{FF2B5EF4-FFF2-40B4-BE49-F238E27FC236}">
                <a16:creationId xmlns:a16="http://schemas.microsoft.com/office/drawing/2014/main" id="{1FEB76FB-7530-435F-9B12-395773EB3EB1}"/>
              </a:ext>
            </a:extLst>
          </p:cNvPr>
          <p:cNvSpPr txBox="1"/>
          <p:nvPr/>
        </p:nvSpPr>
        <p:spPr>
          <a:xfrm>
            <a:off x="575427" y="1436688"/>
            <a:ext cx="2547186" cy="2454945"/>
          </a:xfrm>
          <a:prstGeom prst="rect">
            <a:avLst/>
          </a:prstGeom>
        </p:spPr>
        <p:txBody>
          <a:bodyPr vert="horz" wrap="square" lIns="0" tIns="10583" rIns="0" bIns="0" rtlCol="0">
            <a:spAutoFit/>
          </a:bodyPr>
          <a:lstStyle/>
          <a:p>
            <a:pPr marL="10583">
              <a:spcBef>
                <a:spcPts val="800"/>
              </a:spcBef>
            </a:pPr>
            <a:r>
              <a:rPr lang="en-US" sz="1000" dirty="0">
                <a:cs typeface="Segoe UI"/>
              </a:rPr>
              <a:t>Type and background combinations must meet a minimum 4.5:1 contrast ratio to help ensure people of all abilities can access and understand our communications. </a:t>
            </a:r>
          </a:p>
          <a:p>
            <a:pPr marL="10583">
              <a:spcBef>
                <a:spcPts val="800"/>
              </a:spcBef>
            </a:pPr>
            <a:r>
              <a:rPr lang="en-US" sz="1000" dirty="0">
                <a:cs typeface="Segoe UI"/>
              </a:rPr>
              <a:t>Pick colors carefully and avoid relying on color alone to convey information. Always provide text or other graphical cues to guide customers to our message.</a:t>
            </a:r>
          </a:p>
          <a:p>
            <a:pPr marL="10583">
              <a:spcBef>
                <a:spcPts val="800"/>
              </a:spcBef>
            </a:pPr>
            <a:r>
              <a:rPr lang="en-US" sz="1000" dirty="0">
                <a:cs typeface="Segoe UI"/>
              </a:rPr>
              <a:t>Examples demonstrate correct color use </a:t>
            </a:r>
            <a:br>
              <a:rPr lang="en-US" sz="1000" dirty="0">
                <a:cs typeface="Segoe UI"/>
              </a:rPr>
            </a:br>
            <a:r>
              <a:rPr lang="en-US" sz="1000" dirty="0">
                <a:cs typeface="Segoe UI"/>
              </a:rPr>
              <a:t>for on-screen applications. </a:t>
            </a:r>
          </a:p>
          <a:p>
            <a:pPr>
              <a:spcBef>
                <a:spcPts val="600"/>
              </a:spcBef>
            </a:pPr>
            <a:r>
              <a:rPr lang="en-US" sz="1000" dirty="0">
                <a:hlinkClick r:id="rId3"/>
              </a:rPr>
              <a:t>Get the Color Contrast Analyzer</a:t>
            </a:r>
            <a:endParaRPr lang="en-US" sz="1000" dirty="0"/>
          </a:p>
          <a:p>
            <a:pPr>
              <a:spcBef>
                <a:spcPts val="600"/>
              </a:spcBef>
            </a:pPr>
            <a:r>
              <a:rPr lang="en-US" sz="1000" dirty="0">
                <a:hlinkClick r:id="rId4"/>
              </a:rPr>
              <a:t>Get more information on accessibility </a:t>
            </a:r>
            <a:endParaRPr lang="en-US" sz="1000" dirty="0"/>
          </a:p>
          <a:p>
            <a:pPr>
              <a:spcBef>
                <a:spcPts val="600"/>
              </a:spcBef>
            </a:pPr>
            <a:r>
              <a:rPr lang="en-US" sz="1000" dirty="0">
                <a:hlinkClick r:id="rId5"/>
              </a:rPr>
              <a:t>Get the Microsoft color guidelines PDF</a:t>
            </a:r>
            <a:endParaRPr lang="en-US" sz="1050" dirty="0"/>
          </a:p>
        </p:txBody>
      </p:sp>
      <p:grpSp>
        <p:nvGrpSpPr>
          <p:cNvPr id="7" name="Light Brand colors" descr="Light Microsoft Brand colors with text in accessible brand colors">
            <a:extLst>
              <a:ext uri="{FF2B5EF4-FFF2-40B4-BE49-F238E27FC236}">
                <a16:creationId xmlns:a16="http://schemas.microsoft.com/office/drawing/2014/main" id="{98B83FDE-41A8-4BD1-BC13-BE0A5C3C6335}"/>
              </a:ext>
            </a:extLst>
          </p:cNvPr>
          <p:cNvGrpSpPr/>
          <p:nvPr/>
        </p:nvGrpSpPr>
        <p:grpSpPr>
          <a:xfrm>
            <a:off x="4670306" y="1436687"/>
            <a:ext cx="6945151" cy="592860"/>
            <a:chOff x="4065588" y="1436688"/>
            <a:chExt cx="7549853" cy="598859"/>
          </a:xfrm>
        </p:grpSpPr>
        <p:sp>
          <p:nvSpPr>
            <p:cNvPr id="93" name="Freeform 121" descr="Light Orange shape">
              <a:extLst>
                <a:ext uri="{FF2B5EF4-FFF2-40B4-BE49-F238E27FC236}">
                  <a16:creationId xmlns:a16="http://schemas.microsoft.com/office/drawing/2014/main" id="{6BE88D42-9F26-4C16-8AB8-36C379B94707}"/>
                </a:ext>
              </a:extLst>
            </p:cNvPr>
            <p:cNvSpPr/>
            <p:nvPr/>
          </p:nvSpPr>
          <p:spPr bwMode="auto">
            <a:xfrm>
              <a:off x="4065588" y="1436688"/>
              <a:ext cx="1225097" cy="598859"/>
            </a:xfrm>
            <a:prstGeom prst="rect">
              <a:avLst/>
            </a:prstGeom>
            <a:solidFill>
              <a:srgbClr val="FF9349"/>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B2929"/>
                  </a:solidFill>
                  <a:latin typeface="Segoe UI" panose="020B0502040204020203" pitchFamily="34" charset="0"/>
                  <a:cs typeface="Segoe UI" panose="020B0502040204020203" pitchFamily="34" charset="0"/>
                </a:rPr>
                <a:t>Dark Orange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R255 G147 B73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#FF9349 </a:t>
              </a:r>
              <a:endParaRPr lang="en-US" sz="653" dirty="0">
                <a:solidFill>
                  <a:srgbClr val="000000"/>
                </a:solidFill>
                <a:latin typeface="Segoe UI" panose="020B0502040204020203" pitchFamily="34" charset="0"/>
                <a:cs typeface="Segoe UI" panose="020B0502040204020203" pitchFamily="34" charset="0"/>
              </a:endParaRPr>
            </a:p>
          </p:txBody>
        </p:sp>
        <p:sp>
          <p:nvSpPr>
            <p:cNvPr id="98" name="Freeform 119" descr="Light Yellow shape">
              <a:extLst>
                <a:ext uri="{FF2B5EF4-FFF2-40B4-BE49-F238E27FC236}">
                  <a16:creationId xmlns:a16="http://schemas.microsoft.com/office/drawing/2014/main" id="{1B386A98-D1CB-473A-9E86-F6D304EBE772}"/>
                </a:ext>
              </a:extLst>
            </p:cNvPr>
            <p:cNvSpPr/>
            <p:nvPr/>
          </p:nvSpPr>
          <p:spPr bwMode="auto">
            <a:xfrm>
              <a:off x="5324151" y="1436688"/>
              <a:ext cx="1225097" cy="598859"/>
            </a:xfrm>
            <a:prstGeom prst="rect">
              <a:avLst/>
            </a:prstGeom>
            <a:solidFill>
              <a:srgbClr val="FEF000"/>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A4B16"/>
                  </a:solidFill>
                  <a:latin typeface="Segoe UI" panose="020B0502040204020203" pitchFamily="34" charset="0"/>
                  <a:cs typeface="Segoe UI" panose="020B0502040204020203" pitchFamily="34" charset="0"/>
                </a:rPr>
                <a:t>Dark Yellow</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R254 G240 B0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#FEF000 </a:t>
              </a:r>
              <a:endParaRPr lang="en-US" sz="653" dirty="0">
                <a:solidFill>
                  <a:srgbClr val="000000"/>
                </a:solidFill>
                <a:latin typeface="Segoe UI" panose="020B0502040204020203" pitchFamily="34" charset="0"/>
                <a:cs typeface="Segoe UI" panose="020B0502040204020203" pitchFamily="34" charset="0"/>
              </a:endParaRPr>
            </a:p>
          </p:txBody>
        </p:sp>
        <p:sp>
          <p:nvSpPr>
            <p:cNvPr id="97" name="Rectangle 96" descr="Light Green shape">
              <a:extLst>
                <a:ext uri="{FF2B5EF4-FFF2-40B4-BE49-F238E27FC236}">
                  <a16:creationId xmlns:a16="http://schemas.microsoft.com/office/drawing/2014/main" id="{6ADF17D6-4CD7-4EFE-95E0-A82C278F2F92}"/>
                </a:ext>
              </a:extLst>
            </p:cNvPr>
            <p:cNvSpPr/>
            <p:nvPr/>
          </p:nvSpPr>
          <p:spPr bwMode="auto">
            <a:xfrm>
              <a:off x="6590700" y="1436688"/>
              <a:ext cx="1225097" cy="598859"/>
            </a:xfrm>
            <a:prstGeom prst="rect">
              <a:avLst/>
            </a:prstGeom>
            <a:solidFill>
              <a:srgbClr val="9BF00B"/>
            </a:solidFill>
            <a:ln>
              <a:noFill/>
            </a:ln>
            <a:effectLst/>
          </p:spPr>
          <p:style>
            <a:lnRef idx="1">
              <a:schemeClr val="accent1"/>
            </a:lnRef>
            <a:fillRef idx="3">
              <a:schemeClr val="accent1"/>
            </a:fillRef>
            <a:effectRef idx="2">
              <a:schemeClr val="accent1"/>
            </a:effectRef>
            <a:fontRef idx="minor">
              <a:schemeClr val="lt1"/>
            </a:fontRef>
          </p:style>
          <p:txBody>
            <a:bodyPr lIns="45720" tIns="45720" rIns="45720" bIns="45720" rtlCol="0" anchor="t"/>
            <a:lstStyle/>
            <a:p>
              <a:pPr defTabSz="746123"/>
              <a:r>
                <a:rPr lang="en-US" sz="800" b="1" dirty="0">
                  <a:solidFill>
                    <a:srgbClr val="054B16"/>
                  </a:solidFill>
                  <a:latin typeface="Segoe UI" panose="020B0502040204020203" pitchFamily="34" charset="0"/>
                  <a:cs typeface="Segoe UI" panose="020B0502040204020203" pitchFamily="34" charset="0"/>
                </a:rPr>
                <a:t>Dark Green</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653" b="1" dirty="0">
                <a:solidFill>
                  <a:srgbClr val="FFFFFF"/>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R155 G240 B11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#9BF00B</a:t>
              </a:r>
              <a:endParaRPr lang="en-US" sz="653" dirty="0">
                <a:solidFill>
                  <a:srgbClr val="000000"/>
                </a:solidFill>
                <a:latin typeface="Segoe UI" panose="020B0502040204020203" pitchFamily="34" charset="0"/>
                <a:cs typeface="Segoe UI" panose="020B0502040204020203" pitchFamily="34" charset="0"/>
              </a:endParaRPr>
            </a:p>
          </p:txBody>
        </p:sp>
        <p:sp>
          <p:nvSpPr>
            <p:cNvPr id="96" name="Rectangle 95" descr="Light Teal shape">
              <a:extLst>
                <a:ext uri="{FF2B5EF4-FFF2-40B4-BE49-F238E27FC236}">
                  <a16:creationId xmlns:a16="http://schemas.microsoft.com/office/drawing/2014/main" id="{379C6FEB-1FFA-4797-82D6-106BABE574C8}"/>
                </a:ext>
              </a:extLst>
            </p:cNvPr>
            <p:cNvSpPr/>
            <p:nvPr/>
          </p:nvSpPr>
          <p:spPr bwMode="auto">
            <a:xfrm>
              <a:off x="7857249" y="1436688"/>
              <a:ext cx="1225097" cy="598859"/>
            </a:xfrm>
            <a:prstGeom prst="rect">
              <a:avLst/>
            </a:prstGeom>
            <a:solidFill>
              <a:srgbClr val="30E5D0"/>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274B47"/>
                  </a:solidFill>
                  <a:latin typeface="Segoe UI" panose="020B0502040204020203" pitchFamily="34" charset="0"/>
                  <a:cs typeface="Segoe UI" panose="020B0502040204020203" pitchFamily="34" charset="0"/>
                </a:rPr>
                <a:t>Dark Teal</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b="1" dirty="0">
                <a:solidFill>
                  <a:srgbClr val="FFFFFF"/>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R48 G229 B208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#30E5D0 </a:t>
              </a:r>
              <a:endParaRPr lang="en-US" sz="653" dirty="0">
                <a:solidFill>
                  <a:srgbClr val="000000"/>
                </a:solidFill>
                <a:latin typeface="Segoe UI" panose="020B0502040204020203" pitchFamily="34" charset="0"/>
                <a:cs typeface="Segoe UI" panose="020B0502040204020203" pitchFamily="34" charset="0"/>
              </a:endParaRPr>
            </a:p>
          </p:txBody>
        </p:sp>
        <p:sp>
          <p:nvSpPr>
            <p:cNvPr id="94" name="Freeform 130" descr="Light Blue shape">
              <a:extLst>
                <a:ext uri="{FF2B5EF4-FFF2-40B4-BE49-F238E27FC236}">
                  <a16:creationId xmlns:a16="http://schemas.microsoft.com/office/drawing/2014/main" id="{DF822311-1EF2-4365-B0BE-57536A2EF063}"/>
                </a:ext>
              </a:extLst>
            </p:cNvPr>
            <p:cNvSpPr/>
            <p:nvPr/>
          </p:nvSpPr>
          <p:spPr bwMode="auto">
            <a:xfrm>
              <a:off x="9123797" y="1436688"/>
              <a:ext cx="1225097" cy="598859"/>
            </a:xfrm>
            <a:prstGeom prst="rect">
              <a:avLst/>
            </a:prstGeom>
            <a:solidFill>
              <a:srgbClr val="50E6FF"/>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243A5E"/>
                  </a:solidFill>
                  <a:latin typeface="Segoe UI" panose="020B0502040204020203" pitchFamily="34" charset="0"/>
                  <a:cs typeface="Segoe UI" panose="020B0502040204020203" pitchFamily="34" charset="0"/>
                </a:rPr>
                <a:t>Dark Blue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R80 G230 B255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#50E6FF</a:t>
              </a:r>
              <a:endParaRPr lang="en-US" sz="653" dirty="0">
                <a:solidFill>
                  <a:srgbClr val="000000"/>
                </a:solidFill>
                <a:latin typeface="Segoe UI" panose="020B0502040204020203" pitchFamily="34" charset="0"/>
                <a:cs typeface="Segoe UI" panose="020B0502040204020203" pitchFamily="34" charset="0"/>
              </a:endParaRPr>
            </a:p>
          </p:txBody>
        </p:sp>
        <p:sp>
          <p:nvSpPr>
            <p:cNvPr id="95" name="Freeform 131" descr="Light Purple shape">
              <a:extLst>
                <a:ext uri="{FF2B5EF4-FFF2-40B4-BE49-F238E27FC236}">
                  <a16:creationId xmlns:a16="http://schemas.microsoft.com/office/drawing/2014/main" id="{B41A48F4-D1E8-4A21-A8B5-7EB0280E1691}"/>
                </a:ext>
              </a:extLst>
            </p:cNvPr>
            <p:cNvSpPr/>
            <p:nvPr/>
          </p:nvSpPr>
          <p:spPr bwMode="auto">
            <a:xfrm>
              <a:off x="10390344" y="1436688"/>
              <a:ext cx="1225097" cy="598859"/>
            </a:xfrm>
            <a:prstGeom prst="rect">
              <a:avLst/>
            </a:prstGeom>
            <a:solidFill>
              <a:srgbClr val="D59DFF"/>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3B2E58"/>
                  </a:solidFill>
                  <a:latin typeface="Segoe UI" panose="020B0502040204020203" pitchFamily="34" charset="0"/>
                  <a:cs typeface="Segoe UI" panose="020B0502040204020203" pitchFamily="34" charset="0"/>
                </a:rPr>
                <a:t>Dark Purple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R213 G157 B255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#D59DFF </a:t>
              </a:r>
              <a:endParaRPr lang="en-US" sz="653" dirty="0">
                <a:solidFill>
                  <a:srgbClr val="000000"/>
                </a:solidFill>
                <a:latin typeface="Segoe UI" panose="020B0502040204020203" pitchFamily="34" charset="0"/>
                <a:cs typeface="Segoe UI" panose="020B0502040204020203" pitchFamily="34" charset="0"/>
              </a:endParaRPr>
            </a:p>
          </p:txBody>
        </p:sp>
      </p:grpSp>
      <p:grpSp>
        <p:nvGrpSpPr>
          <p:cNvPr id="8" name="Brand colors" descr="Microsoft Brand colors with text in accessible brand colors">
            <a:extLst>
              <a:ext uri="{FF2B5EF4-FFF2-40B4-BE49-F238E27FC236}">
                <a16:creationId xmlns:a16="http://schemas.microsoft.com/office/drawing/2014/main" id="{8ACF8968-59CE-4886-948C-335CB2143BF8}"/>
              </a:ext>
            </a:extLst>
          </p:cNvPr>
          <p:cNvGrpSpPr/>
          <p:nvPr/>
        </p:nvGrpSpPr>
        <p:grpSpPr>
          <a:xfrm>
            <a:off x="4670306" y="2069168"/>
            <a:ext cx="6945151" cy="592860"/>
            <a:chOff x="4065588" y="2065908"/>
            <a:chExt cx="7549853" cy="601359"/>
          </a:xfrm>
        </p:grpSpPr>
        <p:sp>
          <p:nvSpPr>
            <p:cNvPr id="44" name="Rectangle 43" descr="Orange shape">
              <a:extLst>
                <a:ext uri="{FF2B5EF4-FFF2-40B4-BE49-F238E27FC236}">
                  <a16:creationId xmlns:a16="http://schemas.microsoft.com/office/drawing/2014/main" id="{EED6C192-0F39-417C-B412-BE8997774A8C}"/>
                </a:ext>
              </a:extLst>
            </p:cNvPr>
            <p:cNvSpPr/>
            <p:nvPr/>
          </p:nvSpPr>
          <p:spPr bwMode="auto">
            <a:xfrm>
              <a:off x="4065588" y="2065908"/>
              <a:ext cx="1225097" cy="601358"/>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dirty="0">
                <a:solidFill>
                  <a:srgbClr val="FFFFFF"/>
                </a:solidFill>
                <a:latin typeface="Segoe UI" panose="020B0502040204020203" pitchFamily="34" charset="0"/>
                <a:cs typeface="Segoe UI" panose="020B0502040204020203" pitchFamily="34" charset="0"/>
              </a:endParaRPr>
            </a:p>
            <a:p>
              <a:pPr defTabSz="746123"/>
              <a:r>
                <a:rPr lang="en-US" sz="650" dirty="0">
                  <a:solidFill>
                    <a:srgbClr val="FFFFFF"/>
                  </a:solidFill>
                  <a:latin typeface="Segoe UI" panose="020B0502040204020203" pitchFamily="34" charset="0"/>
                  <a:cs typeface="Segoe UI" panose="020B0502040204020203" pitchFamily="34" charset="0"/>
                </a:rPr>
                <a:t>R216 G59 B1</a:t>
              </a:r>
            </a:p>
            <a:p>
              <a:pPr defTabSz="746123">
                <a:spcAft>
                  <a:spcPts val="326"/>
                </a:spcAft>
              </a:pPr>
              <a:r>
                <a:rPr lang="en-US" sz="650" dirty="0">
                  <a:solidFill>
                    <a:srgbClr val="FFFFFF"/>
                  </a:solidFill>
                  <a:latin typeface="Segoe UI" panose="020B0502040204020203" pitchFamily="34" charset="0"/>
                  <a:cs typeface="Segoe UI" panose="020B0502040204020203" pitchFamily="34" charset="0"/>
                </a:rPr>
                <a:t>Hex #D83B01</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63" name="Freeform 39" descr="Yellow shape">
              <a:extLst>
                <a:ext uri="{FF2B5EF4-FFF2-40B4-BE49-F238E27FC236}">
                  <a16:creationId xmlns:a16="http://schemas.microsoft.com/office/drawing/2014/main" id="{F7A163AB-16EC-4A9A-B9AE-4A55C7CBBD3E}"/>
                </a:ext>
              </a:extLst>
            </p:cNvPr>
            <p:cNvSpPr/>
            <p:nvPr/>
          </p:nvSpPr>
          <p:spPr bwMode="auto">
            <a:xfrm>
              <a:off x="5324151" y="2065908"/>
              <a:ext cx="1225097" cy="601358"/>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000000"/>
                  </a:solidFill>
                  <a:latin typeface="Segoe UI" panose="020B0502040204020203" pitchFamily="34" charset="0"/>
                  <a:cs typeface="Segoe UI" panose="020B0502040204020203" pitchFamily="34" charset="0"/>
                </a:rPr>
                <a:t>R255 G185 B0</a:t>
              </a:r>
            </a:p>
            <a:p>
              <a:pPr defTabSz="746123"/>
              <a:r>
                <a:rPr lang="pt-BR" sz="650" dirty="0">
                  <a:solidFill>
                    <a:srgbClr val="000000"/>
                  </a:solidFill>
                  <a:latin typeface="Segoe UI" panose="020B0502040204020203" pitchFamily="34" charset="0"/>
                  <a:cs typeface="Segoe UI" panose="020B0502040204020203" pitchFamily="34" charset="0"/>
                </a:rPr>
                <a:t>Hex #FFB900</a:t>
              </a:r>
            </a:p>
          </p:txBody>
        </p:sp>
        <p:sp>
          <p:nvSpPr>
            <p:cNvPr id="38" name="Rectangle 37" descr="Green shape">
              <a:extLst>
                <a:ext uri="{FF2B5EF4-FFF2-40B4-BE49-F238E27FC236}">
                  <a16:creationId xmlns:a16="http://schemas.microsoft.com/office/drawing/2014/main" id="{5BF02026-F3EE-4817-B184-CDBAFACB830F}"/>
                </a:ext>
              </a:extLst>
            </p:cNvPr>
            <p:cNvSpPr/>
            <p:nvPr/>
          </p:nvSpPr>
          <p:spPr bwMode="auto">
            <a:xfrm>
              <a:off x="6590700" y="2065908"/>
              <a:ext cx="1225097" cy="601358"/>
            </a:xfrm>
            <a:prstGeom prst="rect">
              <a:avLst/>
            </a:prstGeom>
            <a:solidFill>
              <a:srgbClr val="107C10"/>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0" dirty="0">
                  <a:solidFill>
                    <a:srgbClr val="FFFFFF"/>
                  </a:solidFill>
                  <a:latin typeface="Segoe UI" panose="020B0502040204020203" pitchFamily="34" charset="0"/>
                  <a:cs typeface="Segoe UI" panose="020B0502040204020203" pitchFamily="34" charset="0"/>
                </a:rPr>
                <a:t>R16 G124 B16</a:t>
              </a:r>
            </a:p>
            <a:p>
              <a:pPr defTabSz="746123"/>
              <a:r>
                <a:rPr lang="pt-BR" sz="650" dirty="0">
                  <a:solidFill>
                    <a:srgbClr val="FFFFFF"/>
                  </a:solidFill>
                  <a:latin typeface="Segoe UI" panose="020B0502040204020203" pitchFamily="34" charset="0"/>
                  <a:cs typeface="Segoe UI" panose="020B0502040204020203" pitchFamily="34" charset="0"/>
                </a:rPr>
                <a:t>Hex #107C10</a:t>
              </a: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39" name="Rectangle 38" descr="Teal shape">
              <a:extLst>
                <a:ext uri="{FF2B5EF4-FFF2-40B4-BE49-F238E27FC236}">
                  <a16:creationId xmlns:a16="http://schemas.microsoft.com/office/drawing/2014/main" id="{C75DECB7-6846-45E7-ADF8-FAAE77209BFA}"/>
                </a:ext>
              </a:extLst>
            </p:cNvPr>
            <p:cNvSpPr/>
            <p:nvPr/>
          </p:nvSpPr>
          <p:spPr bwMode="auto">
            <a:xfrm>
              <a:off x="7857249" y="2065908"/>
              <a:ext cx="1225097" cy="601358"/>
            </a:xfrm>
            <a:prstGeom prst="rect">
              <a:avLst/>
            </a:prstGeom>
            <a:solidFill>
              <a:srgbClr val="008575"/>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FFFFFF"/>
                  </a:solidFill>
                  <a:latin typeface="Segoe UI" panose="020B0502040204020203" pitchFamily="34" charset="0"/>
                  <a:cs typeface="Segoe UI" panose="020B0502040204020203" pitchFamily="34" charset="0"/>
                </a:rPr>
                <a:t>R0 G133 B117</a:t>
              </a:r>
            </a:p>
            <a:p>
              <a:pPr defTabSz="746123"/>
              <a:r>
                <a:rPr lang="pt-BR" sz="650" dirty="0">
                  <a:solidFill>
                    <a:srgbClr val="FFFFFF"/>
                  </a:solidFill>
                  <a:latin typeface="Segoe UI" panose="020B0502040204020203" pitchFamily="34" charset="0"/>
                  <a:cs typeface="Segoe UI" panose="020B0502040204020203" pitchFamily="34" charset="0"/>
                </a:rPr>
                <a:t>Hex #008575</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40" name="Rectangle 39" descr="Blue shape">
              <a:extLst>
                <a:ext uri="{FF2B5EF4-FFF2-40B4-BE49-F238E27FC236}">
                  <a16:creationId xmlns:a16="http://schemas.microsoft.com/office/drawing/2014/main" id="{85C19067-F49C-4B80-B492-5449238C0613}"/>
                </a:ext>
              </a:extLst>
            </p:cNvPr>
            <p:cNvSpPr/>
            <p:nvPr/>
          </p:nvSpPr>
          <p:spPr bwMode="auto">
            <a:xfrm>
              <a:off x="9123797" y="2065908"/>
              <a:ext cx="1225097" cy="601358"/>
            </a:xfrm>
            <a:prstGeom prst="rect">
              <a:avLst/>
            </a:prstGeom>
            <a:solidFill>
              <a:srgbClr val="0078D4"/>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FFFFFF"/>
                  </a:solidFill>
                  <a:latin typeface="Segoe UI" panose="020B0502040204020203" pitchFamily="34" charset="0"/>
                  <a:cs typeface="Segoe UI" panose="020B0502040204020203" pitchFamily="34" charset="0"/>
                </a:rPr>
                <a:t>R0 G120 B212</a:t>
              </a:r>
            </a:p>
            <a:p>
              <a:pPr defTabSz="746123"/>
              <a:r>
                <a:rPr lang="pt-BR" sz="650" dirty="0">
                  <a:solidFill>
                    <a:srgbClr val="FFFFFF"/>
                  </a:solidFill>
                  <a:latin typeface="Segoe UI" panose="020B0502040204020203" pitchFamily="34" charset="0"/>
                  <a:cs typeface="Segoe UI" panose="020B0502040204020203" pitchFamily="34" charset="0"/>
                </a:rPr>
                <a:t>Hex #0078D4</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41" name="Rectangle 40" descr="Purple shape">
              <a:extLst>
                <a:ext uri="{FF2B5EF4-FFF2-40B4-BE49-F238E27FC236}">
                  <a16:creationId xmlns:a16="http://schemas.microsoft.com/office/drawing/2014/main" id="{42950567-0FD6-44FF-8285-6B2843BE41BE}"/>
                </a:ext>
              </a:extLst>
            </p:cNvPr>
            <p:cNvSpPr/>
            <p:nvPr/>
          </p:nvSpPr>
          <p:spPr bwMode="auto">
            <a:xfrm>
              <a:off x="10390344" y="2065909"/>
              <a:ext cx="1225097" cy="601358"/>
            </a:xfrm>
            <a:prstGeom prst="rect">
              <a:avLst/>
            </a:prstGeom>
            <a:solidFill>
              <a:srgbClr val="8661C5"/>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b="1" dirty="0">
                <a:solidFill>
                  <a:srgbClr val="FFFFFF"/>
                </a:solidFill>
                <a:latin typeface="Segoe UI" panose="020B0502040204020203" pitchFamily="34" charset="0"/>
                <a:cs typeface="Segoe UI" panose="020B0502040204020203" pitchFamily="34" charset="0"/>
              </a:endParaRPr>
            </a:p>
            <a:p>
              <a:pPr defTabSz="746123"/>
              <a:r>
                <a:rPr lang="pt-BR" sz="650" dirty="0">
                  <a:solidFill>
                    <a:srgbClr val="FFFFFF"/>
                  </a:solidFill>
                  <a:latin typeface="Segoe UI" panose="020B0502040204020203" pitchFamily="34" charset="0"/>
                  <a:cs typeface="Segoe UI" panose="020B0502040204020203" pitchFamily="34" charset="0"/>
                </a:rPr>
                <a:t>R134 G97 B197</a:t>
              </a:r>
            </a:p>
            <a:p>
              <a:pPr defTabSz="746123"/>
              <a:r>
                <a:rPr lang="pt-BR" sz="650" dirty="0">
                  <a:solidFill>
                    <a:srgbClr val="FFFFFF"/>
                  </a:solidFill>
                  <a:latin typeface="Segoe UI" panose="020B0502040204020203" pitchFamily="34" charset="0"/>
                  <a:cs typeface="Segoe UI" panose="020B0502040204020203" pitchFamily="34" charset="0"/>
                </a:rPr>
                <a:t>Hex #8661C5</a:t>
              </a:r>
            </a:p>
            <a:p>
              <a:pPr defTabSz="746123"/>
              <a:endParaRPr lang="en-US" sz="650" b="1" dirty="0">
                <a:solidFill>
                  <a:srgbClr val="FFFFFF"/>
                </a:solidFill>
                <a:latin typeface="Segoe UI" panose="020B0502040204020203" pitchFamily="34" charset="0"/>
                <a:cs typeface="Segoe UI" panose="020B0502040204020203" pitchFamily="34" charset="0"/>
              </a:endParaRPr>
            </a:p>
          </p:txBody>
        </p:sp>
      </p:grpSp>
      <p:grpSp>
        <p:nvGrpSpPr>
          <p:cNvPr id="9" name="Dark Brand colors" descr="Dark Microsoft Brand colors with text in accessible brand colors">
            <a:extLst>
              <a:ext uri="{FF2B5EF4-FFF2-40B4-BE49-F238E27FC236}">
                <a16:creationId xmlns:a16="http://schemas.microsoft.com/office/drawing/2014/main" id="{2F096BB6-55F1-40FF-9B57-5E87B09575C0}"/>
              </a:ext>
            </a:extLst>
          </p:cNvPr>
          <p:cNvGrpSpPr/>
          <p:nvPr/>
        </p:nvGrpSpPr>
        <p:grpSpPr>
          <a:xfrm>
            <a:off x="4670306" y="2701649"/>
            <a:ext cx="6945151" cy="592860"/>
            <a:chOff x="4065588" y="2697627"/>
            <a:chExt cx="7549853" cy="601358"/>
          </a:xfrm>
        </p:grpSpPr>
        <p:sp>
          <p:nvSpPr>
            <p:cNvPr id="59" name="Rectangle 58" descr="Dark Orange shape">
              <a:extLst>
                <a:ext uri="{FF2B5EF4-FFF2-40B4-BE49-F238E27FC236}">
                  <a16:creationId xmlns:a16="http://schemas.microsoft.com/office/drawing/2014/main" id="{0CB66887-9ECF-4A45-9981-89E577AA18A3}"/>
                </a:ext>
              </a:extLst>
            </p:cNvPr>
            <p:cNvSpPr/>
            <p:nvPr/>
          </p:nvSpPr>
          <p:spPr bwMode="auto">
            <a:xfrm>
              <a:off x="4065588" y="2697627"/>
              <a:ext cx="1225097" cy="601358"/>
            </a:xfrm>
            <a:prstGeom prst="rect">
              <a:avLst/>
            </a:prstGeom>
            <a:solidFill>
              <a:srgbClr val="6B2929"/>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9349"/>
                  </a:solidFill>
                  <a:latin typeface="Segoe UI" panose="020B0502040204020203" pitchFamily="34" charset="0"/>
                  <a:cs typeface="Segoe UI" panose="020B0502040204020203" pitchFamily="34" charset="0"/>
                </a:rPr>
                <a:t>Light Orange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R107 G41 B41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#6B2929</a:t>
              </a:r>
              <a:endParaRPr lang="en-US" sz="653" dirty="0">
                <a:solidFill>
                  <a:srgbClr val="FFFFFF"/>
                </a:solidFill>
                <a:latin typeface="Segoe UI" panose="020B0502040204020203" pitchFamily="34" charset="0"/>
                <a:cs typeface="Segoe UI" panose="020B0502040204020203" pitchFamily="34" charset="0"/>
              </a:endParaRPr>
            </a:p>
          </p:txBody>
        </p:sp>
        <p:sp>
          <p:nvSpPr>
            <p:cNvPr id="65" name="Rectangle 64" descr="Dark Yellow shape">
              <a:extLst>
                <a:ext uri="{FF2B5EF4-FFF2-40B4-BE49-F238E27FC236}">
                  <a16:creationId xmlns:a16="http://schemas.microsoft.com/office/drawing/2014/main" id="{99C9AF21-1991-4D27-AC88-4C44D45A013A}"/>
                </a:ext>
              </a:extLst>
            </p:cNvPr>
            <p:cNvSpPr/>
            <p:nvPr/>
          </p:nvSpPr>
          <p:spPr bwMode="auto">
            <a:xfrm>
              <a:off x="5324151" y="2697627"/>
              <a:ext cx="1225097" cy="601358"/>
            </a:xfrm>
            <a:prstGeom prst="rect">
              <a:avLst/>
            </a:prstGeom>
            <a:solidFill>
              <a:srgbClr val="6A4B16"/>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EF000"/>
                  </a:solidFill>
                  <a:latin typeface="Segoe UI" panose="020B0502040204020203" pitchFamily="34" charset="0"/>
                  <a:cs typeface="Segoe UI" panose="020B0502040204020203" pitchFamily="34" charset="0"/>
                </a:rPr>
                <a:t>Light Yellow</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R106 G75 B22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#6A4B16 </a:t>
              </a:r>
              <a:endParaRPr lang="en-US" sz="653" dirty="0">
                <a:solidFill>
                  <a:srgbClr val="FFFFFF"/>
                </a:solidFill>
                <a:latin typeface="Segoe UI" panose="020B0502040204020203" pitchFamily="34" charset="0"/>
                <a:cs typeface="Segoe UI" panose="020B0502040204020203" pitchFamily="34" charset="0"/>
              </a:endParaRPr>
            </a:p>
          </p:txBody>
        </p:sp>
        <p:sp>
          <p:nvSpPr>
            <p:cNvPr id="51" name="Rectangle 50" descr="Dark Green shape">
              <a:extLst>
                <a:ext uri="{FF2B5EF4-FFF2-40B4-BE49-F238E27FC236}">
                  <a16:creationId xmlns:a16="http://schemas.microsoft.com/office/drawing/2014/main" id="{2A7BFABF-3160-4E9F-B050-B364ABE643BE}"/>
                </a:ext>
              </a:extLst>
            </p:cNvPr>
            <p:cNvSpPr/>
            <p:nvPr/>
          </p:nvSpPr>
          <p:spPr bwMode="auto">
            <a:xfrm>
              <a:off x="6590700" y="2697627"/>
              <a:ext cx="1225097" cy="601358"/>
            </a:xfrm>
            <a:prstGeom prst="rect">
              <a:avLst/>
            </a:prstGeom>
            <a:solidFill>
              <a:srgbClr val="054B16"/>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9BF00B"/>
                  </a:solidFill>
                  <a:latin typeface="Segoe UI" panose="020B0502040204020203" pitchFamily="34" charset="0"/>
                  <a:cs typeface="Segoe UI" panose="020B0502040204020203" pitchFamily="34" charset="0"/>
                </a:rPr>
                <a:t>Light Green</a:t>
              </a:r>
              <a:br>
                <a:rPr lang="en-US" sz="800" b="1" dirty="0">
                  <a:solidFill>
                    <a:srgbClr val="FFFFFF"/>
                  </a:solidFill>
                  <a:latin typeface="Segoe UI" panose="020B0502040204020203" pitchFamily="34" charset="0"/>
                  <a:cs typeface="Segoe UI" panose="020B0502040204020203" pitchFamily="34" charset="0"/>
                </a:rPr>
              </a:br>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R5 G75 B22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#054B16 </a:t>
              </a:r>
              <a:endParaRPr lang="en-US" sz="653" dirty="0">
                <a:solidFill>
                  <a:srgbClr val="FFFFFF"/>
                </a:solidFill>
                <a:latin typeface="Segoe UI" panose="020B0502040204020203" pitchFamily="34" charset="0"/>
                <a:cs typeface="Segoe UI" panose="020B0502040204020203" pitchFamily="34" charset="0"/>
              </a:endParaRPr>
            </a:p>
          </p:txBody>
        </p:sp>
        <p:sp>
          <p:nvSpPr>
            <p:cNvPr id="52" name="Rectangle 51" descr="Dark Teal shape">
              <a:extLst>
                <a:ext uri="{FF2B5EF4-FFF2-40B4-BE49-F238E27FC236}">
                  <a16:creationId xmlns:a16="http://schemas.microsoft.com/office/drawing/2014/main" id="{F6B28A2F-DEDA-44AD-B059-2638BE5AD203}"/>
                </a:ext>
              </a:extLst>
            </p:cNvPr>
            <p:cNvSpPr/>
            <p:nvPr/>
          </p:nvSpPr>
          <p:spPr bwMode="auto">
            <a:xfrm>
              <a:off x="7857249" y="2697627"/>
              <a:ext cx="1225097" cy="601358"/>
            </a:xfrm>
            <a:prstGeom prst="rect">
              <a:avLst/>
            </a:prstGeom>
            <a:solidFill>
              <a:srgbClr val="274B47"/>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30E5D0"/>
                  </a:solidFill>
                  <a:latin typeface="Segoe UI" panose="020B0502040204020203" pitchFamily="34" charset="0"/>
                  <a:cs typeface="Segoe UI" panose="020B0502040204020203" pitchFamily="34" charset="0"/>
                </a:rPr>
                <a:t>Light Teal</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R39 G75 B71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#274B47 </a:t>
              </a:r>
              <a:endParaRPr lang="en-US" sz="653" dirty="0">
                <a:solidFill>
                  <a:srgbClr val="FFFFFF"/>
                </a:solidFill>
                <a:latin typeface="Segoe UI" panose="020B0502040204020203" pitchFamily="34" charset="0"/>
                <a:cs typeface="Segoe UI" panose="020B0502040204020203" pitchFamily="34" charset="0"/>
              </a:endParaRPr>
            </a:p>
          </p:txBody>
        </p:sp>
        <p:sp>
          <p:nvSpPr>
            <p:cNvPr id="53" name="Rectangle 52" descr="Dark Blue shape">
              <a:extLst>
                <a:ext uri="{FF2B5EF4-FFF2-40B4-BE49-F238E27FC236}">
                  <a16:creationId xmlns:a16="http://schemas.microsoft.com/office/drawing/2014/main" id="{878696F7-4418-4869-A028-B46E208D1CC9}"/>
                </a:ext>
              </a:extLst>
            </p:cNvPr>
            <p:cNvSpPr/>
            <p:nvPr/>
          </p:nvSpPr>
          <p:spPr bwMode="auto">
            <a:xfrm>
              <a:off x="9123797" y="2697627"/>
              <a:ext cx="1225097" cy="601358"/>
            </a:xfrm>
            <a:prstGeom prst="rect">
              <a:avLst/>
            </a:prstGeom>
            <a:solidFill>
              <a:srgbClr val="243A5E"/>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50E6FF"/>
                  </a:solidFill>
                  <a:latin typeface="Segoe UI" panose="020B0502040204020203" pitchFamily="34" charset="0"/>
                  <a:cs typeface="Segoe UI" panose="020B0502040204020203" pitchFamily="34" charset="0"/>
                </a:rPr>
                <a:t>Light Blue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R36 G58 B94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#243A5E </a:t>
              </a:r>
              <a:endParaRPr lang="en-US" sz="653" dirty="0">
                <a:solidFill>
                  <a:srgbClr val="FFFFFF"/>
                </a:solidFill>
                <a:latin typeface="Segoe UI" panose="020B0502040204020203" pitchFamily="34" charset="0"/>
                <a:cs typeface="Segoe UI" panose="020B0502040204020203" pitchFamily="34" charset="0"/>
              </a:endParaRPr>
            </a:p>
          </p:txBody>
        </p:sp>
        <p:sp>
          <p:nvSpPr>
            <p:cNvPr id="57" name="Rectangle 56" descr="Dark Purple shape">
              <a:extLst>
                <a:ext uri="{FF2B5EF4-FFF2-40B4-BE49-F238E27FC236}">
                  <a16:creationId xmlns:a16="http://schemas.microsoft.com/office/drawing/2014/main" id="{49AF7179-010B-461C-8775-B704C310D486}"/>
                </a:ext>
              </a:extLst>
            </p:cNvPr>
            <p:cNvSpPr/>
            <p:nvPr/>
          </p:nvSpPr>
          <p:spPr bwMode="auto">
            <a:xfrm>
              <a:off x="10390344" y="2697627"/>
              <a:ext cx="1225097" cy="601358"/>
            </a:xfrm>
            <a:prstGeom prst="rect">
              <a:avLst/>
            </a:prstGeom>
            <a:solidFill>
              <a:srgbClr val="3B2E58"/>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D59DFF"/>
                  </a:solidFill>
                  <a:latin typeface="Segoe UI" panose="020B0502040204020203" pitchFamily="34" charset="0"/>
                  <a:cs typeface="Segoe UI" panose="020B0502040204020203" pitchFamily="34" charset="0"/>
                </a:rPr>
                <a:t>Light Purple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R59 G46 B88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#3B2E58 </a:t>
              </a:r>
              <a:endParaRPr lang="en-US" sz="653" dirty="0">
                <a:solidFill>
                  <a:srgbClr val="FFFFFF"/>
                </a:solidFill>
                <a:latin typeface="Segoe UI" panose="020B0502040204020203" pitchFamily="34" charset="0"/>
                <a:cs typeface="Segoe UI" panose="020B0502040204020203" pitchFamily="34" charset="0"/>
              </a:endParaRPr>
            </a:p>
          </p:txBody>
        </p:sp>
      </p:grpSp>
      <p:grpSp>
        <p:nvGrpSpPr>
          <p:cNvPr id="15" name="White with text in accessible brand colors" descr="White background with text in accessible brand colors">
            <a:extLst>
              <a:ext uri="{FF2B5EF4-FFF2-40B4-BE49-F238E27FC236}">
                <a16:creationId xmlns:a16="http://schemas.microsoft.com/office/drawing/2014/main" id="{BFA8ED99-3BCB-46F2-B065-6E15B2741324}"/>
              </a:ext>
            </a:extLst>
          </p:cNvPr>
          <p:cNvGrpSpPr/>
          <p:nvPr/>
        </p:nvGrpSpPr>
        <p:grpSpPr>
          <a:xfrm>
            <a:off x="3505201" y="3444416"/>
            <a:ext cx="8110256" cy="594360"/>
            <a:chOff x="3505201" y="3523946"/>
            <a:chExt cx="8110256" cy="601358"/>
          </a:xfrm>
        </p:grpSpPr>
        <p:sp>
          <p:nvSpPr>
            <p:cNvPr id="137" name="Freeform 36" descr="White">
              <a:extLst>
                <a:ext uri="{FF2B5EF4-FFF2-40B4-BE49-F238E27FC236}">
                  <a16:creationId xmlns:a16="http://schemas.microsoft.com/office/drawing/2014/main" id="{1F42FE65-354E-4159-84E5-6B73A2817141}"/>
                </a:ext>
              </a:extLst>
            </p:cNvPr>
            <p:cNvSpPr/>
            <p:nvPr/>
          </p:nvSpPr>
          <p:spPr bwMode="auto">
            <a:xfrm>
              <a:off x="350520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White</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R255 G255 B255</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#FFFFFF</a:t>
              </a:r>
            </a:p>
          </p:txBody>
        </p:sp>
        <p:sp>
          <p:nvSpPr>
            <p:cNvPr id="124" name="Freeform 36" descr="White">
              <a:extLst>
                <a:ext uri="{FF2B5EF4-FFF2-40B4-BE49-F238E27FC236}">
                  <a16:creationId xmlns:a16="http://schemas.microsoft.com/office/drawing/2014/main" id="{BE05F652-6831-447C-9FF6-D39B57F9CF94}"/>
                </a:ext>
              </a:extLst>
            </p:cNvPr>
            <p:cNvSpPr/>
            <p:nvPr/>
          </p:nvSpPr>
          <p:spPr bwMode="auto">
            <a:xfrm>
              <a:off x="466908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D83B01"/>
                  </a:solidFill>
                  <a:latin typeface="Segoe UI" panose="020B0502040204020203" pitchFamily="34" charset="0"/>
                  <a:cs typeface="Segoe UI" panose="020B0502040204020203" pitchFamily="34" charset="0"/>
                </a:rPr>
                <a:t>Orange</a:t>
              </a:r>
            </a:p>
            <a:p>
              <a:pPr defTabSz="746123"/>
              <a:r>
                <a:rPr lang="en-US" sz="800" b="1" dirty="0">
                  <a:solidFill>
                    <a:srgbClr val="6B2929"/>
                  </a:solidFill>
                  <a:latin typeface="Segoe UI" panose="020B0502040204020203" pitchFamily="34" charset="0"/>
                  <a:cs typeface="Segoe UI" panose="020B0502040204020203" pitchFamily="34" charset="0"/>
                </a:rPr>
                <a:t>Dark Orange</a:t>
              </a:r>
            </a:p>
          </p:txBody>
        </p:sp>
        <p:sp>
          <p:nvSpPr>
            <p:cNvPr id="125" name="Freeform 38" descr="White">
              <a:extLst>
                <a:ext uri="{FF2B5EF4-FFF2-40B4-BE49-F238E27FC236}">
                  <a16:creationId xmlns:a16="http://schemas.microsoft.com/office/drawing/2014/main" id="{6DF44E05-D32A-41DF-B8AE-EBD407A63C49}"/>
                </a:ext>
              </a:extLst>
            </p:cNvPr>
            <p:cNvSpPr/>
            <p:nvPr/>
          </p:nvSpPr>
          <p:spPr bwMode="auto">
            <a:xfrm>
              <a:off x="5832962"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A4B16"/>
                  </a:solidFill>
                  <a:latin typeface="Segoe UI" panose="020B0502040204020203" pitchFamily="34" charset="0"/>
                  <a:cs typeface="Segoe UI" panose="020B0502040204020203" pitchFamily="34" charset="0"/>
                </a:rPr>
                <a:t>Dark Yellow</a:t>
              </a:r>
            </a:p>
            <a:p>
              <a:pPr defTabSz="746123"/>
              <a:endParaRPr lang="en-US" sz="800" b="1" dirty="0">
                <a:solidFill>
                  <a:srgbClr val="000000"/>
                </a:solidFill>
                <a:latin typeface="Segoe UI" panose="020B0502040204020203" pitchFamily="34" charset="0"/>
                <a:cs typeface="Segoe UI" panose="020B0502040204020203" pitchFamily="34" charset="0"/>
              </a:endParaRPr>
            </a:p>
          </p:txBody>
        </p:sp>
        <p:sp>
          <p:nvSpPr>
            <p:cNvPr id="126" name="Freeform 37" descr="White">
              <a:extLst>
                <a:ext uri="{FF2B5EF4-FFF2-40B4-BE49-F238E27FC236}">
                  <a16:creationId xmlns:a16="http://schemas.microsoft.com/office/drawing/2014/main" id="{2EA2AE0B-472F-416F-8B30-4BFBD4D83E4B}"/>
                </a:ext>
              </a:extLst>
            </p:cNvPr>
            <p:cNvSpPr/>
            <p:nvPr/>
          </p:nvSpPr>
          <p:spPr bwMode="auto">
            <a:xfrm>
              <a:off x="6996843"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107C10"/>
                  </a:solidFill>
                  <a:latin typeface="Segoe UI" panose="020B0502040204020203" pitchFamily="34" charset="0"/>
                  <a:cs typeface="Segoe UI" panose="020B0502040204020203" pitchFamily="34" charset="0"/>
                </a:rPr>
                <a:t>Green</a:t>
              </a:r>
            </a:p>
            <a:p>
              <a:pPr defTabSz="746123"/>
              <a:r>
                <a:rPr lang="en-US" sz="800" b="1" dirty="0">
                  <a:solidFill>
                    <a:srgbClr val="054B16"/>
                  </a:solidFill>
                  <a:latin typeface="Segoe UI" panose="020B0502040204020203" pitchFamily="34" charset="0"/>
                  <a:cs typeface="Segoe UI" panose="020B0502040204020203" pitchFamily="34" charset="0"/>
                </a:rPr>
                <a:t>Dark Green</a:t>
              </a:r>
            </a:p>
          </p:txBody>
        </p:sp>
        <p:sp>
          <p:nvSpPr>
            <p:cNvPr id="127" name="Rectangle 126" descr="White">
              <a:extLst>
                <a:ext uri="{FF2B5EF4-FFF2-40B4-BE49-F238E27FC236}">
                  <a16:creationId xmlns:a16="http://schemas.microsoft.com/office/drawing/2014/main" id="{FF11CBDB-5352-4771-9BB6-9359E47062D8}"/>
                </a:ext>
              </a:extLst>
            </p:cNvPr>
            <p:cNvSpPr/>
            <p:nvPr/>
          </p:nvSpPr>
          <p:spPr bwMode="auto">
            <a:xfrm>
              <a:off x="816072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8575"/>
                  </a:solidFill>
                  <a:latin typeface="Segoe UI" panose="020B0502040204020203" pitchFamily="34" charset="0"/>
                  <a:cs typeface="Segoe UI" panose="020B0502040204020203" pitchFamily="34" charset="0"/>
                </a:rPr>
                <a:t>Teal</a:t>
              </a:r>
            </a:p>
            <a:p>
              <a:pPr defTabSz="746123"/>
              <a:r>
                <a:rPr lang="en-US" sz="800" b="1" dirty="0">
                  <a:solidFill>
                    <a:srgbClr val="274B47"/>
                  </a:solidFill>
                  <a:latin typeface="Segoe UI" panose="020B0502040204020203" pitchFamily="34" charset="0"/>
                  <a:cs typeface="Segoe UI" panose="020B0502040204020203" pitchFamily="34" charset="0"/>
                </a:rPr>
                <a:t>Dark Teal</a:t>
              </a:r>
            </a:p>
          </p:txBody>
        </p:sp>
        <p:sp>
          <p:nvSpPr>
            <p:cNvPr id="128" name="Rectangle 127" descr="White">
              <a:extLst>
                <a:ext uri="{FF2B5EF4-FFF2-40B4-BE49-F238E27FC236}">
                  <a16:creationId xmlns:a16="http://schemas.microsoft.com/office/drawing/2014/main" id="{186B3B85-4960-4F35-B220-7E5EFBCBA653}"/>
                </a:ext>
              </a:extLst>
            </p:cNvPr>
            <p:cNvSpPr/>
            <p:nvPr/>
          </p:nvSpPr>
          <p:spPr bwMode="auto">
            <a:xfrm>
              <a:off x="9324605"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78D4"/>
                  </a:solidFill>
                  <a:latin typeface="Segoe UI" panose="020B0502040204020203" pitchFamily="34" charset="0"/>
                  <a:cs typeface="Segoe UI" panose="020B0502040204020203" pitchFamily="34" charset="0"/>
                </a:rPr>
                <a:t>Blue</a:t>
              </a:r>
            </a:p>
            <a:p>
              <a:pPr defTabSz="746123"/>
              <a:r>
                <a:rPr lang="en-US" sz="800" b="1" dirty="0">
                  <a:solidFill>
                    <a:srgbClr val="243A5E"/>
                  </a:solidFill>
                  <a:latin typeface="Segoe UI" panose="020B0502040204020203" pitchFamily="34" charset="0"/>
                  <a:cs typeface="Segoe UI" panose="020B0502040204020203" pitchFamily="34" charset="0"/>
                </a:rPr>
                <a:t>Dark Blue</a:t>
              </a:r>
            </a:p>
          </p:txBody>
        </p:sp>
        <p:sp>
          <p:nvSpPr>
            <p:cNvPr id="129" name="Rectangle 128" descr="White">
              <a:extLst>
                <a:ext uri="{FF2B5EF4-FFF2-40B4-BE49-F238E27FC236}">
                  <a16:creationId xmlns:a16="http://schemas.microsoft.com/office/drawing/2014/main" id="{5E11D87E-9585-484C-9999-9559E79D9742}"/>
                </a:ext>
              </a:extLst>
            </p:cNvPr>
            <p:cNvSpPr/>
            <p:nvPr/>
          </p:nvSpPr>
          <p:spPr bwMode="auto">
            <a:xfrm>
              <a:off x="1048848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8661C5"/>
                  </a:solidFill>
                  <a:latin typeface="Segoe UI" panose="020B0502040204020203" pitchFamily="34" charset="0"/>
                  <a:cs typeface="Segoe UI" panose="020B0502040204020203" pitchFamily="34" charset="0"/>
                </a:rPr>
                <a:t>Purple </a:t>
              </a:r>
            </a:p>
            <a:p>
              <a:pPr defTabSz="746123"/>
              <a:r>
                <a:rPr lang="en-US" sz="800" b="1" dirty="0">
                  <a:solidFill>
                    <a:srgbClr val="3B2E58"/>
                  </a:solidFill>
                  <a:latin typeface="Segoe UI" panose="020B0502040204020203" pitchFamily="34" charset="0"/>
                  <a:cs typeface="Segoe UI" panose="020B0502040204020203" pitchFamily="34" charset="0"/>
                </a:rPr>
                <a:t>Dark Purple</a:t>
              </a:r>
            </a:p>
          </p:txBody>
        </p:sp>
      </p:grpSp>
      <p:grpSp>
        <p:nvGrpSpPr>
          <p:cNvPr id="3" name="Black background with text in accessible brand colors" descr="Rich Black background with text in accessible brand colors">
            <a:extLst>
              <a:ext uri="{FF2B5EF4-FFF2-40B4-BE49-F238E27FC236}">
                <a16:creationId xmlns:a16="http://schemas.microsoft.com/office/drawing/2014/main" id="{353A347B-2778-4ABC-96DB-BADBB0E1ACD1}"/>
              </a:ext>
            </a:extLst>
          </p:cNvPr>
          <p:cNvGrpSpPr/>
          <p:nvPr/>
        </p:nvGrpSpPr>
        <p:grpSpPr>
          <a:xfrm>
            <a:off x="3505200" y="4078398"/>
            <a:ext cx="8110257" cy="594360"/>
            <a:chOff x="3505200" y="4078398"/>
            <a:chExt cx="8110257" cy="594360"/>
          </a:xfrm>
        </p:grpSpPr>
        <p:sp>
          <p:nvSpPr>
            <p:cNvPr id="136" name="Freeform 36" descr="Black shape">
              <a:extLst>
                <a:ext uri="{FF2B5EF4-FFF2-40B4-BE49-F238E27FC236}">
                  <a16:creationId xmlns:a16="http://schemas.microsoft.com/office/drawing/2014/main" id="{04F014D8-B2C3-4C18-8784-9329A967C4CB}"/>
                </a:ext>
              </a:extLst>
            </p:cNvPr>
            <p:cNvSpPr/>
            <p:nvPr/>
          </p:nvSpPr>
          <p:spPr bwMode="auto">
            <a:xfrm>
              <a:off x="3505200"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Rich Black</a:t>
              </a:r>
            </a:p>
            <a:p>
              <a:pPr defTabSz="746123"/>
              <a:r>
                <a:rPr lang="en-US" sz="653" dirty="0">
                  <a:solidFill>
                    <a:srgbClr val="FFFFFF"/>
                  </a:solidFill>
                  <a:latin typeface="Segoe UI" panose="020B0502040204020203" pitchFamily="34" charset="0"/>
                  <a:cs typeface="Segoe UI" panose="020B0502040204020203" pitchFamily="34" charset="0"/>
                </a:rPr>
                <a:t>R0 G0 B0 </a:t>
              </a:r>
            </a:p>
            <a:p>
              <a:pPr defTabSz="746123"/>
              <a:r>
                <a:rPr lang="en-US" sz="653" dirty="0">
                  <a:solidFill>
                    <a:srgbClr val="FFFFFF"/>
                  </a:solidFill>
                  <a:latin typeface="Segoe UI" panose="020B0502040204020203" pitchFamily="34" charset="0"/>
                  <a:cs typeface="Segoe UI" panose="020B0502040204020203" pitchFamily="34" charset="0"/>
                </a:rPr>
                <a:t>Hex #000000 </a:t>
              </a:r>
            </a:p>
          </p:txBody>
        </p:sp>
        <p:sp>
          <p:nvSpPr>
            <p:cNvPr id="130" name="Freeform 36" descr="Black shape">
              <a:extLst>
                <a:ext uri="{FF2B5EF4-FFF2-40B4-BE49-F238E27FC236}">
                  <a16:creationId xmlns:a16="http://schemas.microsoft.com/office/drawing/2014/main" id="{8B400AD9-F2CF-4F66-B13C-306373A2CCCA}"/>
                </a:ext>
              </a:extLst>
            </p:cNvPr>
            <p:cNvSpPr/>
            <p:nvPr/>
          </p:nvSpPr>
          <p:spPr bwMode="auto">
            <a:xfrm>
              <a:off x="4669081"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FF9349"/>
                  </a:solidFill>
                  <a:latin typeface="Segoe UI" panose="020B0502040204020203" pitchFamily="34" charset="0"/>
                  <a:cs typeface="Segoe UI" panose="020B0502040204020203" pitchFamily="34" charset="0"/>
                </a:rPr>
                <a:t>Light Orange</a:t>
              </a:r>
            </a:p>
            <a:p>
              <a:pPr defTabSz="746123"/>
              <a:r>
                <a:rPr lang="en-US" sz="800" b="1" dirty="0">
                  <a:solidFill>
                    <a:srgbClr val="D83B01"/>
                  </a:solidFill>
                  <a:latin typeface="Segoe UI" panose="020B0502040204020203" pitchFamily="34" charset="0"/>
                  <a:cs typeface="Segoe UI" panose="020B0502040204020203" pitchFamily="34" charset="0"/>
                </a:rPr>
                <a:t>Orange</a:t>
              </a:r>
            </a:p>
          </p:txBody>
        </p:sp>
        <p:sp>
          <p:nvSpPr>
            <p:cNvPr id="131" name="Freeform 38" descr="Black shape">
              <a:extLst>
                <a:ext uri="{FF2B5EF4-FFF2-40B4-BE49-F238E27FC236}">
                  <a16:creationId xmlns:a16="http://schemas.microsoft.com/office/drawing/2014/main" id="{72CC8C89-3AEA-43A3-B85D-1645A7AD2230}"/>
                </a:ext>
              </a:extLst>
            </p:cNvPr>
            <p:cNvSpPr/>
            <p:nvPr/>
          </p:nvSpPr>
          <p:spPr bwMode="auto">
            <a:xfrm>
              <a:off x="5832962"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FEF000"/>
                  </a:solidFill>
                  <a:latin typeface="Segoe UI" panose="020B0502040204020203" pitchFamily="34" charset="0"/>
                  <a:cs typeface="Segoe UI" panose="020B0502040204020203" pitchFamily="34" charset="0"/>
                </a:rPr>
                <a:t>Light Yellow</a:t>
              </a:r>
            </a:p>
            <a:p>
              <a:pPr defTabSz="746123"/>
              <a:r>
                <a:rPr lang="en-US" sz="800" b="1" dirty="0">
                  <a:solidFill>
                    <a:srgbClr val="FFB900"/>
                  </a:solidFill>
                  <a:latin typeface="Segoe UI" panose="020B0502040204020203" pitchFamily="34" charset="0"/>
                  <a:cs typeface="Segoe UI" panose="020B0502040204020203" pitchFamily="34" charset="0"/>
                </a:rPr>
                <a:t>Yellow</a:t>
              </a:r>
            </a:p>
            <a:p>
              <a:pPr defTabSz="746123"/>
              <a:endParaRPr lang="en-US" sz="800" b="1" dirty="0">
                <a:solidFill>
                  <a:srgbClr val="000000"/>
                </a:solidFill>
                <a:latin typeface="Segoe UI" panose="020B0502040204020203" pitchFamily="34" charset="0"/>
                <a:cs typeface="Segoe UI" panose="020B0502040204020203" pitchFamily="34" charset="0"/>
              </a:endParaRPr>
            </a:p>
          </p:txBody>
        </p:sp>
        <p:sp>
          <p:nvSpPr>
            <p:cNvPr id="132" name="Freeform 37" descr="Black shape">
              <a:extLst>
                <a:ext uri="{FF2B5EF4-FFF2-40B4-BE49-F238E27FC236}">
                  <a16:creationId xmlns:a16="http://schemas.microsoft.com/office/drawing/2014/main" id="{1C5FE1B1-C92A-45F9-9066-1AF75BA1664B}"/>
                </a:ext>
              </a:extLst>
            </p:cNvPr>
            <p:cNvSpPr/>
            <p:nvPr/>
          </p:nvSpPr>
          <p:spPr bwMode="auto">
            <a:xfrm>
              <a:off x="6996843"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9BF00B"/>
                  </a:solidFill>
                  <a:latin typeface="Segoe UI" panose="020B0502040204020203" pitchFamily="34" charset="0"/>
                  <a:cs typeface="Segoe UI" panose="020B0502040204020203" pitchFamily="34" charset="0"/>
                </a:rPr>
                <a:t>Light Green</a:t>
              </a:r>
            </a:p>
          </p:txBody>
        </p:sp>
        <p:sp>
          <p:nvSpPr>
            <p:cNvPr id="133" name="Rectangle 132" descr="Black shape">
              <a:extLst>
                <a:ext uri="{FF2B5EF4-FFF2-40B4-BE49-F238E27FC236}">
                  <a16:creationId xmlns:a16="http://schemas.microsoft.com/office/drawing/2014/main" id="{DBAD4086-4800-44D9-B9CE-64C01EDEFCFE}"/>
                </a:ext>
              </a:extLst>
            </p:cNvPr>
            <p:cNvSpPr/>
            <p:nvPr/>
          </p:nvSpPr>
          <p:spPr bwMode="auto">
            <a:xfrm>
              <a:off x="816072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30E5D0"/>
                  </a:solidFill>
                  <a:latin typeface="Segoe UI" panose="020B0502040204020203" pitchFamily="34" charset="0"/>
                  <a:cs typeface="Segoe UI" panose="020B0502040204020203" pitchFamily="34" charset="0"/>
                </a:rPr>
                <a:t>Light Teal</a:t>
              </a:r>
            </a:p>
            <a:p>
              <a:pPr defTabSz="746123"/>
              <a:r>
                <a:rPr lang="en-US" sz="800" b="1" dirty="0">
                  <a:solidFill>
                    <a:srgbClr val="008575"/>
                  </a:solidFill>
                  <a:latin typeface="Segoe UI" panose="020B0502040204020203" pitchFamily="34" charset="0"/>
                  <a:cs typeface="Segoe UI" panose="020B0502040204020203" pitchFamily="34" charset="0"/>
                </a:rPr>
                <a:t>Teal</a:t>
              </a:r>
            </a:p>
          </p:txBody>
        </p:sp>
        <p:sp>
          <p:nvSpPr>
            <p:cNvPr id="134" name="Rectangle 133" descr="Black shape">
              <a:extLst>
                <a:ext uri="{FF2B5EF4-FFF2-40B4-BE49-F238E27FC236}">
                  <a16:creationId xmlns:a16="http://schemas.microsoft.com/office/drawing/2014/main" id="{22F49AE8-1A03-4F6A-BE74-EAD2906BBDE5}"/>
                </a:ext>
              </a:extLst>
            </p:cNvPr>
            <p:cNvSpPr/>
            <p:nvPr/>
          </p:nvSpPr>
          <p:spPr bwMode="auto">
            <a:xfrm>
              <a:off x="9324605"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50E6FF"/>
                  </a:solidFill>
                  <a:latin typeface="Segoe UI" panose="020B0502040204020203" pitchFamily="34" charset="0"/>
                  <a:cs typeface="Segoe UI" panose="020B0502040204020203" pitchFamily="34" charset="0"/>
                </a:rPr>
                <a:t>Light Blue</a:t>
              </a:r>
            </a:p>
            <a:p>
              <a:pPr defTabSz="746123"/>
              <a:r>
                <a:rPr lang="en-US" sz="800" b="1" dirty="0">
                  <a:solidFill>
                    <a:srgbClr val="0078D4"/>
                  </a:solidFill>
                  <a:latin typeface="Segoe UI" panose="020B0502040204020203" pitchFamily="34" charset="0"/>
                  <a:cs typeface="Segoe UI" panose="020B0502040204020203" pitchFamily="34" charset="0"/>
                </a:rPr>
                <a:t>Blue</a:t>
              </a:r>
            </a:p>
          </p:txBody>
        </p:sp>
        <p:sp>
          <p:nvSpPr>
            <p:cNvPr id="135" name="Rectangle 134" descr="Black shape">
              <a:extLst>
                <a:ext uri="{FF2B5EF4-FFF2-40B4-BE49-F238E27FC236}">
                  <a16:creationId xmlns:a16="http://schemas.microsoft.com/office/drawing/2014/main" id="{23DFEDE6-C227-48FE-905F-A29EF6DA58C6}"/>
                </a:ext>
              </a:extLst>
            </p:cNvPr>
            <p:cNvSpPr/>
            <p:nvPr/>
          </p:nvSpPr>
          <p:spPr bwMode="auto">
            <a:xfrm>
              <a:off x="1048848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D59DFF"/>
                  </a:solidFill>
                  <a:latin typeface="Segoe UI" panose="020B0502040204020203" pitchFamily="34" charset="0"/>
                  <a:cs typeface="Segoe UI" panose="020B0502040204020203" pitchFamily="34" charset="0"/>
                </a:rPr>
                <a:t>Light Purple </a:t>
              </a:r>
            </a:p>
            <a:p>
              <a:pPr defTabSz="746123"/>
              <a:r>
                <a:rPr lang="en-US" sz="800" b="1" dirty="0">
                  <a:solidFill>
                    <a:srgbClr val="8661C5"/>
                  </a:solidFill>
                  <a:latin typeface="Segoe UI" panose="020B0502040204020203" pitchFamily="34" charset="0"/>
                  <a:cs typeface="Segoe UI" panose="020B0502040204020203" pitchFamily="34" charset="0"/>
                </a:rPr>
                <a:t>Purple</a:t>
              </a:r>
            </a:p>
          </p:txBody>
        </p:sp>
      </p:grpSp>
      <p:grpSp>
        <p:nvGrpSpPr>
          <p:cNvPr id="20" name="Microsoft Grays" descr="Microsoft Grays brand colors with text in accessible brand colors">
            <a:extLst>
              <a:ext uri="{FF2B5EF4-FFF2-40B4-BE49-F238E27FC236}">
                <a16:creationId xmlns:a16="http://schemas.microsoft.com/office/drawing/2014/main" id="{81570CF1-DB50-4E3E-A239-D911DDF197E5}"/>
              </a:ext>
            </a:extLst>
          </p:cNvPr>
          <p:cNvGrpSpPr/>
          <p:nvPr/>
        </p:nvGrpSpPr>
        <p:grpSpPr>
          <a:xfrm>
            <a:off x="4666239" y="4709378"/>
            <a:ext cx="6949218" cy="593184"/>
            <a:chOff x="4661043" y="5436477"/>
            <a:chExt cx="6949218" cy="832559"/>
          </a:xfrm>
        </p:grpSpPr>
        <p:sp>
          <p:nvSpPr>
            <p:cNvPr id="139" name="Freeform 38" descr="Extra Light Gray shape">
              <a:extLst>
                <a:ext uri="{FF2B5EF4-FFF2-40B4-BE49-F238E27FC236}">
                  <a16:creationId xmlns:a16="http://schemas.microsoft.com/office/drawing/2014/main" id="{38BAFFCF-05CF-49D7-9BA6-88A45B470A84}"/>
                </a:ext>
              </a:extLst>
            </p:cNvPr>
            <p:cNvSpPr/>
            <p:nvPr/>
          </p:nvSpPr>
          <p:spPr bwMode="auto">
            <a:xfrm>
              <a:off x="4661043" y="5436477"/>
              <a:ext cx="1126973" cy="832559"/>
            </a:xfrm>
            <a:prstGeom prst="rect">
              <a:avLst/>
            </a:prstGeom>
            <a:solidFill>
              <a:srgbClr val="F2F2F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Extra Light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R242 G242 B242</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#F2F2F2</a:t>
              </a:r>
            </a:p>
          </p:txBody>
        </p:sp>
        <p:sp>
          <p:nvSpPr>
            <p:cNvPr id="100" name="Freeform 38" descr="Light Gray shape">
              <a:extLst>
                <a:ext uri="{FF2B5EF4-FFF2-40B4-BE49-F238E27FC236}">
                  <a16:creationId xmlns:a16="http://schemas.microsoft.com/office/drawing/2014/main" id="{3ABCEDAE-65FC-42FD-8EE1-674C6BF3C9F7}"/>
                </a:ext>
              </a:extLst>
            </p:cNvPr>
            <p:cNvSpPr/>
            <p:nvPr/>
          </p:nvSpPr>
          <p:spPr bwMode="auto">
            <a:xfrm>
              <a:off x="5822869" y="5436477"/>
              <a:ext cx="1126973" cy="832559"/>
            </a:xfrm>
            <a:prstGeom prst="rect">
              <a:avLst/>
            </a:prstGeom>
            <a:solidFill>
              <a:srgbClr val="E6E6E6"/>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Light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R230 G230 B230</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#E6E6E6</a:t>
              </a:r>
            </a:p>
          </p:txBody>
        </p:sp>
        <p:sp>
          <p:nvSpPr>
            <p:cNvPr id="101" name="Freeform 37">
              <a:extLst>
                <a:ext uri="{FF2B5EF4-FFF2-40B4-BE49-F238E27FC236}">
                  <a16:creationId xmlns:a16="http://schemas.microsoft.com/office/drawing/2014/main" id="{B43D8244-47E6-4089-A1F6-4388BB86A052}"/>
                </a:ext>
              </a:extLst>
            </p:cNvPr>
            <p:cNvSpPr/>
            <p:nvPr/>
          </p:nvSpPr>
          <p:spPr bwMode="auto">
            <a:xfrm>
              <a:off x="6987974" y="5436477"/>
              <a:ext cx="1126973" cy="832559"/>
            </a:xfrm>
            <a:prstGeom prst="rect">
              <a:avLst/>
            </a:prstGeom>
            <a:solidFill>
              <a:srgbClr val="D2D2D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R210 G210 B210 </a:t>
              </a:r>
            </a:p>
            <a:p>
              <a:pPr defTabSz="746123"/>
              <a:r>
                <a:rPr lang="pt-BR" sz="653" dirty="0">
                  <a:solidFill>
                    <a:srgbClr val="000000"/>
                  </a:solidFill>
                  <a:latin typeface="Segoe UI" panose="020B0502040204020203" pitchFamily="34" charset="0"/>
                  <a:cs typeface="Segoe UI" panose="020B0502040204020203" pitchFamily="34" charset="0"/>
                </a:rPr>
                <a:t>Hex #D2D2D2</a:t>
              </a:r>
              <a:endParaRPr lang="en-US" sz="653" dirty="0">
                <a:solidFill>
                  <a:srgbClr val="000000"/>
                </a:solidFill>
                <a:latin typeface="Segoe UI" panose="020B0502040204020203" pitchFamily="34" charset="0"/>
                <a:cs typeface="Segoe UI" panose="020B0502040204020203" pitchFamily="34" charset="0"/>
              </a:endParaRPr>
            </a:p>
          </p:txBody>
        </p:sp>
        <p:sp>
          <p:nvSpPr>
            <p:cNvPr id="102" name="Rectangle 101" descr="Mid Gray shape">
              <a:extLst>
                <a:ext uri="{FF2B5EF4-FFF2-40B4-BE49-F238E27FC236}">
                  <a16:creationId xmlns:a16="http://schemas.microsoft.com/office/drawing/2014/main" id="{D4FCD3F0-594D-4313-870D-781BE8B2C91D}"/>
                </a:ext>
              </a:extLst>
            </p:cNvPr>
            <p:cNvSpPr/>
            <p:nvPr/>
          </p:nvSpPr>
          <p:spPr bwMode="auto">
            <a:xfrm>
              <a:off x="8153080" y="5436477"/>
              <a:ext cx="1126973" cy="832559"/>
            </a:xfrm>
            <a:prstGeom prst="rect">
              <a:avLst/>
            </a:prstGeom>
            <a:solidFill>
              <a:srgbClr val="737373"/>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Mid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FFFFFF"/>
                  </a:solidFill>
                  <a:latin typeface="Segoe UI" panose="020B0502040204020203" pitchFamily="34" charset="0"/>
                  <a:cs typeface="Segoe UI" panose="020B0502040204020203" pitchFamily="34" charset="0"/>
                </a:rPr>
                <a:t>R115 G115 B115 </a:t>
              </a:r>
            </a:p>
            <a:p>
              <a:pPr defTabSz="746123"/>
              <a:r>
                <a:rPr lang="pt-BR" sz="653" dirty="0">
                  <a:solidFill>
                    <a:srgbClr val="FFFFFF"/>
                  </a:solidFill>
                  <a:latin typeface="Segoe UI" panose="020B0502040204020203" pitchFamily="34" charset="0"/>
                  <a:cs typeface="Segoe UI" panose="020B0502040204020203" pitchFamily="34" charset="0"/>
                </a:rPr>
                <a:t>Hex #737373</a:t>
              </a:r>
              <a:endParaRPr lang="en-US" sz="653" dirty="0">
                <a:solidFill>
                  <a:srgbClr val="FFFFFF"/>
                </a:solidFill>
                <a:latin typeface="Segoe UI" panose="020B0502040204020203" pitchFamily="34" charset="0"/>
                <a:cs typeface="Segoe UI" panose="020B0502040204020203" pitchFamily="34" charset="0"/>
              </a:endParaRPr>
            </a:p>
          </p:txBody>
        </p:sp>
        <p:sp>
          <p:nvSpPr>
            <p:cNvPr id="103" name="Rectangle 102" descr="Dark Gray shape">
              <a:extLst>
                <a:ext uri="{FF2B5EF4-FFF2-40B4-BE49-F238E27FC236}">
                  <a16:creationId xmlns:a16="http://schemas.microsoft.com/office/drawing/2014/main" id="{DC776785-45D4-42F2-A35B-705D39B99E98}"/>
                </a:ext>
              </a:extLst>
            </p:cNvPr>
            <p:cNvSpPr/>
            <p:nvPr/>
          </p:nvSpPr>
          <p:spPr bwMode="auto">
            <a:xfrm>
              <a:off x="9318184" y="5436477"/>
              <a:ext cx="1126973" cy="832559"/>
            </a:xfrm>
            <a:prstGeom prst="rect">
              <a:avLst/>
            </a:prstGeom>
            <a:solidFill>
              <a:srgbClr val="525252"/>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Dark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FFFFFF"/>
                  </a:solidFill>
                  <a:latin typeface="Segoe UI" panose="020B0502040204020203" pitchFamily="34" charset="0"/>
                  <a:cs typeface="Segoe UI" panose="020B0502040204020203" pitchFamily="34" charset="0"/>
                </a:rPr>
                <a:t>R80 G80 B80 </a:t>
              </a:r>
            </a:p>
            <a:p>
              <a:pPr defTabSz="746123"/>
              <a:r>
                <a:rPr lang="pt-BR" sz="653" dirty="0">
                  <a:solidFill>
                    <a:srgbClr val="FFFFFF"/>
                  </a:solidFill>
                  <a:latin typeface="Segoe UI" panose="020B0502040204020203" pitchFamily="34" charset="0"/>
                  <a:cs typeface="Segoe UI" panose="020B0502040204020203" pitchFamily="34" charset="0"/>
                </a:rPr>
                <a:t>Hex #505050</a:t>
              </a:r>
              <a:endParaRPr lang="en-US" sz="653" dirty="0">
                <a:solidFill>
                  <a:srgbClr val="FFFFFF"/>
                </a:solidFill>
                <a:latin typeface="Segoe UI" panose="020B0502040204020203" pitchFamily="34" charset="0"/>
                <a:cs typeface="Segoe UI" panose="020B0502040204020203" pitchFamily="34" charset="0"/>
              </a:endParaRPr>
            </a:p>
          </p:txBody>
        </p:sp>
        <p:sp>
          <p:nvSpPr>
            <p:cNvPr id="104" name="Rectangle 103" descr="Extra Dark Gray shape">
              <a:extLst>
                <a:ext uri="{FF2B5EF4-FFF2-40B4-BE49-F238E27FC236}">
                  <a16:creationId xmlns:a16="http://schemas.microsoft.com/office/drawing/2014/main" id="{22FA0E82-9D51-4C8C-984D-F91C1E5A46B5}"/>
                </a:ext>
              </a:extLst>
            </p:cNvPr>
            <p:cNvSpPr/>
            <p:nvPr/>
          </p:nvSpPr>
          <p:spPr bwMode="auto">
            <a:xfrm>
              <a:off x="10483288" y="5436477"/>
              <a:ext cx="1126973" cy="832559"/>
            </a:xfrm>
            <a:prstGeom prst="rect">
              <a:avLst/>
            </a:prstGeom>
            <a:solidFill>
              <a:srgbClr val="2F2F2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Extra Dark Gray</a:t>
              </a:r>
            </a:p>
            <a:p>
              <a:pPr defTabSz="746123"/>
              <a:r>
                <a:rPr lang="pt-BR" sz="653" dirty="0">
                  <a:solidFill>
                    <a:srgbClr val="FFFFFF"/>
                  </a:solidFill>
                  <a:latin typeface="Segoe UI" panose="020B0502040204020203" pitchFamily="34" charset="0"/>
                  <a:cs typeface="Segoe UI" panose="020B0502040204020203" pitchFamily="34" charset="0"/>
                </a:rPr>
                <a:t>R47 G47 B47 </a:t>
              </a:r>
            </a:p>
            <a:p>
              <a:pPr defTabSz="746123"/>
              <a:r>
                <a:rPr lang="pt-BR" sz="653" dirty="0">
                  <a:solidFill>
                    <a:srgbClr val="FFFFFF"/>
                  </a:solidFill>
                  <a:latin typeface="Segoe UI" panose="020B0502040204020203" pitchFamily="34" charset="0"/>
                  <a:cs typeface="Segoe UI" panose="020B0502040204020203" pitchFamily="34" charset="0"/>
                </a:rPr>
                <a:t>Hex #</a:t>
              </a:r>
              <a:r>
                <a:rPr lang="en-US" sz="653" dirty="0">
                  <a:solidFill>
                    <a:srgbClr val="FFFFFF"/>
                  </a:solidFill>
                  <a:latin typeface="Segoe UI" panose="020B0502040204020203" pitchFamily="34" charset="0"/>
                  <a:cs typeface="Segoe UI" panose="020B0502040204020203" pitchFamily="34" charset="0"/>
                </a:rPr>
                <a:t>2F2F2F</a:t>
              </a:r>
            </a:p>
            <a:p>
              <a:pPr defTabSz="746123"/>
              <a:endParaRPr lang="en-US" sz="800" b="1" dirty="0">
                <a:solidFill>
                  <a:srgbClr val="FFFFF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57510636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tx1"/>
                </a:solidFill>
              </a:rPr>
              <a:t>PowerPoint Desig</a:t>
            </a:r>
            <a:r>
              <a:rPr lang="en-US" dirty="0">
                <a:solidFill>
                  <a:schemeClr val="tx1"/>
                </a:solidFill>
              </a:rPr>
              <a:t>n Ideas</a:t>
            </a:r>
            <a:endParaRPr lang="en-US" sz="2000" dirty="0">
              <a:solidFill>
                <a:schemeClr val="tx1"/>
              </a:solidFill>
            </a:endParaRP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Get suggestions for slides</a:t>
            </a:r>
          </a:p>
          <a:p>
            <a:pPr defTabSz="903827">
              <a:spcBef>
                <a:spcPts val="775"/>
              </a:spcBef>
              <a:buSzPct val="90000"/>
              <a:defRPr/>
            </a:pPr>
            <a:r>
              <a:rPr lang="en-US" sz="1400" dirty="0">
                <a:latin typeface="+mj-lt"/>
                <a:cs typeface="Segoe UI" panose="020B0502040204020203" pitchFamily="34" charset="0"/>
              </a:rPr>
              <a:t>PowerPoint Designer </a:t>
            </a:r>
            <a:r>
              <a:rPr lang="en-US" sz="1400" dirty="0">
                <a:cs typeface="Segoe UI" panose="020B0502040204020203" pitchFamily="34" charset="0"/>
              </a:rPr>
              <a:t>can create suggestions for your slide content. </a:t>
            </a:r>
          </a:p>
          <a:p>
            <a:pPr lvl="0" defTabSz="903827">
              <a:spcBef>
                <a:spcPts val="775"/>
              </a:spcBef>
              <a:buSzPct val="90000"/>
              <a:defRPr/>
            </a:pPr>
            <a:r>
              <a:rPr lang="en-US" sz="1400" dirty="0">
                <a:cs typeface="Segoe UI" panose="020B0502040204020203" pitchFamily="34" charset="0"/>
              </a:rPr>
              <a:t>To access Design Ideas, click the </a:t>
            </a:r>
            <a:br>
              <a:rPr lang="en-US" sz="1400" dirty="0">
                <a:cs typeface="Segoe UI" panose="020B0502040204020203" pitchFamily="34" charset="0"/>
              </a:rPr>
            </a:br>
            <a:r>
              <a:rPr lang="en-US" sz="1400" dirty="0">
                <a:cs typeface="Segoe UI" panose="020B0502040204020203" pitchFamily="34" charset="0"/>
              </a:rPr>
              <a:t>“</a:t>
            </a:r>
            <a:r>
              <a:rPr lang="en-US" sz="1400" dirty="0">
                <a:latin typeface="Segoe UI Semibold"/>
                <a:cs typeface="Segoe UI" panose="020B0502040204020203" pitchFamily="34" charset="0"/>
              </a:rPr>
              <a:t>Design</a:t>
            </a:r>
            <a:r>
              <a:rPr lang="en-US" sz="1400" dirty="0">
                <a:cs typeface="Segoe UI" panose="020B0502040204020203" pitchFamily="34" charset="0"/>
              </a:rPr>
              <a:t>” tab in the Ribbon and </a:t>
            </a:r>
            <a:br>
              <a:rPr lang="en-US" sz="1400" dirty="0">
                <a:cs typeface="Segoe UI" panose="020B0502040204020203" pitchFamily="34" charset="0"/>
              </a:rPr>
            </a:br>
            <a:r>
              <a:rPr lang="en-US" sz="1400" dirty="0">
                <a:cs typeface="Segoe UI" panose="020B0502040204020203" pitchFamily="34" charset="0"/>
              </a:rPr>
              <a:t>then “</a:t>
            </a:r>
            <a:r>
              <a:rPr lang="en-US" sz="1400" dirty="0">
                <a:latin typeface="Segoe UI Semibold"/>
                <a:cs typeface="Segoe UI" panose="020B0502040204020203" pitchFamily="34" charset="0"/>
              </a:rPr>
              <a:t>Design Ideas</a:t>
            </a:r>
            <a:r>
              <a:rPr lang="en-US" sz="1400" dirty="0">
                <a:cs typeface="Segoe UI" panose="020B0502040204020203" pitchFamily="34" charset="0"/>
              </a:rPr>
              <a:t>” on the right.</a:t>
            </a:r>
          </a:p>
          <a:p>
            <a:pPr lvl="0" defTabSz="903827">
              <a:spcBef>
                <a:spcPts val="775"/>
              </a:spcBef>
              <a:buSzPct val="90000"/>
              <a:defRPr/>
            </a:pPr>
            <a:r>
              <a:rPr lang="en-US" sz="1400" dirty="0">
                <a:latin typeface="Segoe UI Semibold"/>
                <a:cs typeface="Segoe UI" panose="020B0502040204020203" pitchFamily="34" charset="0"/>
              </a:rPr>
              <a:t>Designer</a:t>
            </a:r>
            <a:r>
              <a:rPr lang="en-US" sz="1400" dirty="0">
                <a:cs typeface="Segoe UI" panose="020B0502040204020203" pitchFamily="34" charset="0"/>
              </a:rPr>
              <a:t> will also trigger when </a:t>
            </a:r>
            <a:br>
              <a:rPr lang="en-US" sz="1400" dirty="0">
                <a:cs typeface="Segoe UI" panose="020B0502040204020203" pitchFamily="34" charset="0"/>
              </a:rPr>
            </a:br>
            <a:r>
              <a:rPr lang="en-US" sz="1400" dirty="0">
                <a:cs typeface="Segoe UI" panose="020B0502040204020203" pitchFamily="34" charset="0"/>
              </a:rPr>
              <a:t>you insert an image.</a:t>
            </a:r>
          </a:p>
        </p:txBody>
      </p:sp>
      <p:pic>
        <p:nvPicPr>
          <p:cNvPr id="11" name="Graphic 10" descr="Design Ideas icon found on the Design tab on the Ribbon menu">
            <a:extLst>
              <a:ext uri="{FF2B5EF4-FFF2-40B4-BE49-F238E27FC236}">
                <a16:creationId xmlns:a16="http://schemas.microsoft.com/office/drawing/2014/main" id="{3DFF0FEE-B504-47B5-97D7-7058E4899A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868" y="4060271"/>
            <a:ext cx="1117282" cy="1575183"/>
          </a:xfrm>
          <a:prstGeom prst="rect">
            <a:avLst/>
          </a:prstGeom>
        </p:spPr>
      </p:pic>
      <p:pic>
        <p:nvPicPr>
          <p:cNvPr id="28" name="Picture 27" descr="PowerPoint Designer slide layout example.">
            <a:extLst>
              <a:ext uri="{FF2B5EF4-FFF2-40B4-BE49-F238E27FC236}">
                <a16:creationId xmlns:a16="http://schemas.microsoft.com/office/drawing/2014/main" id="{03C22175-52B3-400C-BB01-71154D819DC2}"/>
              </a:ext>
            </a:extLst>
          </p:cNvPr>
          <p:cNvPicPr>
            <a:picLocks noChangeAspect="1"/>
          </p:cNvPicPr>
          <p:nvPr/>
        </p:nvPicPr>
        <p:blipFill>
          <a:blip r:embed="rId5"/>
          <a:stretch>
            <a:fillRect/>
          </a:stretch>
        </p:blipFill>
        <p:spPr>
          <a:xfrm>
            <a:off x="4355260" y="1443082"/>
            <a:ext cx="3474718" cy="1958854"/>
          </a:xfrm>
          <a:prstGeom prst="rect">
            <a:avLst/>
          </a:prstGeom>
        </p:spPr>
      </p:pic>
      <p:pic>
        <p:nvPicPr>
          <p:cNvPr id="26" name="Picture 25" descr="PowerPoint Designer slide layout example.">
            <a:extLst>
              <a:ext uri="{FF2B5EF4-FFF2-40B4-BE49-F238E27FC236}">
                <a16:creationId xmlns:a16="http://schemas.microsoft.com/office/drawing/2014/main" id="{C8F11940-521A-4955-AE86-D32D37EF3532}"/>
              </a:ext>
            </a:extLst>
          </p:cNvPr>
          <p:cNvPicPr>
            <a:picLocks noChangeAspect="1"/>
          </p:cNvPicPr>
          <p:nvPr/>
        </p:nvPicPr>
        <p:blipFill>
          <a:blip r:embed="rId6"/>
          <a:stretch>
            <a:fillRect/>
          </a:stretch>
        </p:blipFill>
        <p:spPr>
          <a:xfrm>
            <a:off x="8134462" y="1431063"/>
            <a:ext cx="3474718" cy="1965776"/>
          </a:xfrm>
          <a:prstGeom prst="rect">
            <a:avLst/>
          </a:prstGeom>
        </p:spPr>
      </p:pic>
      <p:pic>
        <p:nvPicPr>
          <p:cNvPr id="24" name="Picture 23" descr="PowerPoint Designer slide layout example.">
            <a:extLst>
              <a:ext uri="{FF2B5EF4-FFF2-40B4-BE49-F238E27FC236}">
                <a16:creationId xmlns:a16="http://schemas.microsoft.com/office/drawing/2014/main" id="{FF603395-DB1E-434B-A081-8329D5AAA286}"/>
              </a:ext>
            </a:extLst>
          </p:cNvPr>
          <p:cNvPicPr>
            <a:picLocks noChangeAspect="1"/>
          </p:cNvPicPr>
          <p:nvPr/>
        </p:nvPicPr>
        <p:blipFill>
          <a:blip r:embed="rId7"/>
          <a:stretch>
            <a:fillRect/>
          </a:stretch>
        </p:blipFill>
        <p:spPr>
          <a:xfrm>
            <a:off x="4365802" y="3676600"/>
            <a:ext cx="3474718" cy="1958854"/>
          </a:xfrm>
          <a:prstGeom prst="rect">
            <a:avLst/>
          </a:prstGeom>
        </p:spPr>
      </p:pic>
      <p:pic>
        <p:nvPicPr>
          <p:cNvPr id="22" name="Picture 21" descr="PowerPoint Designer slide layout example.">
            <a:extLst>
              <a:ext uri="{FF2B5EF4-FFF2-40B4-BE49-F238E27FC236}">
                <a16:creationId xmlns:a16="http://schemas.microsoft.com/office/drawing/2014/main" id="{09F0598E-8836-43BD-A96E-1CF73EA72223}"/>
              </a:ext>
            </a:extLst>
          </p:cNvPr>
          <p:cNvPicPr>
            <a:picLocks noChangeAspect="1"/>
          </p:cNvPicPr>
          <p:nvPr/>
        </p:nvPicPr>
        <p:blipFill>
          <a:blip r:embed="rId8"/>
          <a:stretch>
            <a:fillRect/>
          </a:stretch>
        </p:blipFill>
        <p:spPr>
          <a:xfrm>
            <a:off x="8134462" y="3669875"/>
            <a:ext cx="3474718" cy="1965776"/>
          </a:xfrm>
          <a:prstGeom prst="rect">
            <a:avLst/>
          </a:prstGeom>
        </p:spPr>
      </p:pic>
    </p:spTree>
    <p:extLst>
      <p:ext uri="{BB962C8B-B14F-4D97-AF65-F5344CB8AC3E}">
        <p14:creationId xmlns:p14="http://schemas.microsoft.com/office/powerpoint/2010/main" val="36656282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tx1"/>
                </a:solidFill>
              </a:rPr>
              <a:t>Microsoft monoline icons</a:t>
            </a: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Looking for icon resources?</a:t>
            </a:r>
          </a:p>
          <a:p>
            <a:pPr defTabSz="903827">
              <a:spcBef>
                <a:spcPts val="775"/>
              </a:spcBef>
              <a:buSzPct val="90000"/>
              <a:defRPr/>
            </a:pPr>
            <a:r>
              <a:rPr lang="en-US" sz="1400" dirty="0">
                <a:latin typeface="Segoe UI" panose="020B0502040204020203" pitchFamily="34" charset="0"/>
                <a:cs typeface="Segoe UI" panose="020B0502040204020203" pitchFamily="34" charset="0"/>
              </a:rPr>
              <a:t>The Monoline icon library for PowerPoint is a slide deck that provides a library of icons for use in PowerPoint presentations. </a:t>
            </a:r>
          </a:p>
          <a:p>
            <a:pPr defTabSz="903827">
              <a:spcBef>
                <a:spcPts val="775"/>
              </a:spcBef>
              <a:buSzPct val="90000"/>
              <a:defRPr/>
            </a:pPr>
            <a:r>
              <a:rPr lang="en-US" sz="1400" dirty="0">
                <a:latin typeface="Segoe UI" panose="020B0502040204020203" pitchFamily="34" charset="0"/>
                <a:cs typeface="Segoe UI" panose="020B0502040204020203" pitchFamily="34" charset="0"/>
              </a:rPr>
              <a:t>The Monoline icon style guide for PowerPoint is a pdf with additional guidelines. </a:t>
            </a:r>
          </a:p>
          <a:p>
            <a:pPr defTabSz="903827">
              <a:spcBef>
                <a:spcPts val="775"/>
              </a:spcBef>
              <a:buSzPct val="90000"/>
              <a:defRPr/>
            </a:pPr>
            <a:r>
              <a:rPr lang="en-US" sz="1400" dirty="0"/>
              <a:t>Download both from </a:t>
            </a:r>
            <a:r>
              <a:rPr lang="en-US" sz="1400" dirty="0">
                <a:hlinkClick r:id="rId3"/>
              </a:rPr>
              <a:t>Brand Central</a:t>
            </a:r>
            <a:r>
              <a:rPr lang="en-US" sz="1400" dirty="0"/>
              <a:t>.</a:t>
            </a:r>
            <a:endParaRPr lang="en-US" sz="1400" dirty="0">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D0FF32AF-1F5D-4E9A-A156-0DB4C6031BB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55466" y="1436688"/>
            <a:ext cx="3474718" cy="1954529"/>
          </a:xfrm>
          <a:prstGeom prst="rect">
            <a:avLst/>
          </a:prstGeom>
        </p:spPr>
      </p:pic>
      <p:pic>
        <p:nvPicPr>
          <p:cNvPr id="6" name="Picture 5" descr="Slide example showing monoline icons">
            <a:extLst>
              <a:ext uri="{FF2B5EF4-FFF2-40B4-BE49-F238E27FC236}">
                <a16:creationId xmlns:a16="http://schemas.microsoft.com/office/drawing/2014/main" id="{BED3E115-417E-4480-A560-9A1D37BA427F}"/>
              </a:ext>
            </a:extLst>
          </p:cNvPr>
          <p:cNvPicPr>
            <a:picLocks noChangeAspect="1"/>
          </p:cNvPicPr>
          <p:nvPr/>
        </p:nvPicPr>
        <p:blipFill>
          <a:blip r:embed="rId5"/>
          <a:stretch>
            <a:fillRect/>
          </a:stretch>
        </p:blipFill>
        <p:spPr>
          <a:xfrm>
            <a:off x="8134668" y="1443081"/>
            <a:ext cx="3474720" cy="1954529"/>
          </a:xfrm>
          <a:prstGeom prst="rect">
            <a:avLst/>
          </a:prstGeom>
          <a:ln>
            <a:solidFill>
              <a:schemeClr val="tx1">
                <a:alpha val="27000"/>
              </a:schemeClr>
            </a:solidFill>
          </a:ln>
        </p:spPr>
      </p:pic>
      <p:pic>
        <p:nvPicPr>
          <p:cNvPr id="4" name="Picture 3" descr="Slide example showing usage guidelines for monoline icons">
            <a:extLst>
              <a:ext uri="{FF2B5EF4-FFF2-40B4-BE49-F238E27FC236}">
                <a16:creationId xmlns:a16="http://schemas.microsoft.com/office/drawing/2014/main" id="{F840AA2B-186A-42FF-9518-01FAFBD9AA6A}"/>
              </a:ext>
            </a:extLst>
          </p:cNvPr>
          <p:cNvPicPr>
            <a:picLocks noChangeAspect="1"/>
          </p:cNvPicPr>
          <p:nvPr/>
        </p:nvPicPr>
        <p:blipFill>
          <a:blip r:embed="rId6"/>
          <a:stretch>
            <a:fillRect/>
          </a:stretch>
        </p:blipFill>
        <p:spPr>
          <a:xfrm>
            <a:off x="4365802" y="3680925"/>
            <a:ext cx="3474720" cy="1954530"/>
          </a:xfrm>
          <a:prstGeom prst="rect">
            <a:avLst/>
          </a:prstGeom>
          <a:ln>
            <a:solidFill>
              <a:schemeClr val="tx1">
                <a:alpha val="27000"/>
              </a:schemeClr>
            </a:solidFill>
          </a:ln>
        </p:spPr>
      </p:pic>
      <p:pic>
        <p:nvPicPr>
          <p:cNvPr id="7" name="Picture 6" descr="Slide example showing monoline icons">
            <a:extLst>
              <a:ext uri="{FF2B5EF4-FFF2-40B4-BE49-F238E27FC236}">
                <a16:creationId xmlns:a16="http://schemas.microsoft.com/office/drawing/2014/main" id="{2254EDC7-4C49-4DD7-A920-E2333F14F76C}"/>
              </a:ext>
            </a:extLst>
          </p:cNvPr>
          <p:cNvPicPr>
            <a:picLocks noChangeAspect="1"/>
          </p:cNvPicPr>
          <p:nvPr/>
        </p:nvPicPr>
        <p:blipFill>
          <a:blip r:embed="rId7"/>
          <a:stretch>
            <a:fillRect/>
          </a:stretch>
        </p:blipFill>
        <p:spPr>
          <a:xfrm>
            <a:off x="8134668" y="3680925"/>
            <a:ext cx="3474720" cy="1954530"/>
          </a:xfrm>
          <a:prstGeom prst="rect">
            <a:avLst/>
          </a:prstGeom>
          <a:ln>
            <a:solidFill>
              <a:schemeClr val="tx1">
                <a:alpha val="27000"/>
              </a:schemeClr>
            </a:solidFill>
          </a:ln>
        </p:spPr>
      </p:pic>
    </p:spTree>
    <p:extLst>
      <p:ext uri="{BB962C8B-B14F-4D97-AF65-F5344CB8AC3E}">
        <p14:creationId xmlns:p14="http://schemas.microsoft.com/office/powerpoint/2010/main" val="10619412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505626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Blueprints ?</a:t>
            </a:r>
          </a:p>
        </p:txBody>
      </p:sp>
      <p:sp>
        <p:nvSpPr>
          <p:cNvPr id="6" name="Text Placeholder 5"/>
          <p:cNvSpPr>
            <a:spLocks noGrp="1"/>
          </p:cNvSpPr>
          <p:nvPr>
            <p:ph type="body" sz="quarter" idx="10"/>
          </p:nvPr>
        </p:nvSpPr>
        <p:spPr>
          <a:xfrm>
            <a:off x="586390" y="1434370"/>
            <a:ext cx="11018520" cy="2720745"/>
          </a:xfrm>
        </p:spPr>
        <p:txBody>
          <a:bodyPr/>
          <a:lstStyle/>
          <a:p>
            <a:r>
              <a:rPr lang="fr-FR" dirty="0" err="1"/>
              <a:t>Blueprints</a:t>
            </a:r>
            <a:r>
              <a:rPr lang="fr-FR" dirty="0"/>
              <a:t> are a </a:t>
            </a:r>
            <a:r>
              <a:rPr lang="fr-FR" dirty="0" err="1"/>
              <a:t>declarative</a:t>
            </a:r>
            <a:r>
              <a:rPr lang="fr-FR" dirty="0"/>
              <a:t> </a:t>
            </a:r>
            <a:r>
              <a:rPr lang="fr-FR" dirty="0" err="1"/>
              <a:t>way</a:t>
            </a:r>
            <a:r>
              <a:rPr lang="fr-FR" dirty="0"/>
              <a:t> to </a:t>
            </a:r>
            <a:r>
              <a:rPr lang="fr-FR" dirty="0" err="1"/>
              <a:t>orchestrate</a:t>
            </a:r>
            <a:r>
              <a:rPr lang="fr-FR" dirty="0"/>
              <a:t> :</a:t>
            </a:r>
          </a:p>
          <a:p>
            <a:pPr marL="457200" indent="-457200">
              <a:buFont typeface="Arial" panose="020B0604020202020204" pitchFamily="34" charset="0"/>
              <a:buChar char="•"/>
            </a:pPr>
            <a:r>
              <a:rPr lang="fr-FR" sz="2400" dirty="0" err="1"/>
              <a:t>Role</a:t>
            </a:r>
            <a:r>
              <a:rPr lang="fr-FR" sz="2400" dirty="0"/>
              <a:t> </a:t>
            </a:r>
            <a:r>
              <a:rPr lang="fr-FR" sz="2400" dirty="0" err="1"/>
              <a:t>Assignments</a:t>
            </a:r>
            <a:endParaRPr lang="fr-FR" sz="2400" dirty="0"/>
          </a:p>
          <a:p>
            <a:pPr marL="457200" indent="-457200">
              <a:buFont typeface="Arial" panose="020B0604020202020204" pitchFamily="34" charset="0"/>
              <a:buChar char="•"/>
            </a:pPr>
            <a:r>
              <a:rPr lang="fr-FR" sz="2400" dirty="0"/>
              <a:t>Policy </a:t>
            </a:r>
            <a:r>
              <a:rPr lang="fr-FR" sz="2400" dirty="0" err="1"/>
              <a:t>Assignments</a:t>
            </a:r>
            <a:endParaRPr lang="fr-FR" sz="2400" dirty="0"/>
          </a:p>
          <a:p>
            <a:pPr marL="457200" indent="-457200">
              <a:buFont typeface="Arial" panose="020B0604020202020204" pitchFamily="34" charset="0"/>
              <a:buChar char="•"/>
            </a:pPr>
            <a:r>
              <a:rPr lang="fr-FR" sz="2400" dirty="0"/>
              <a:t>Azure Resource Manager </a:t>
            </a:r>
            <a:r>
              <a:rPr lang="fr-FR" sz="2400" dirty="0" err="1"/>
              <a:t>templates</a:t>
            </a:r>
            <a:endParaRPr lang="fr-FR" sz="2400" dirty="0"/>
          </a:p>
          <a:p>
            <a:pPr marL="457200" indent="-457200">
              <a:buFont typeface="Arial" panose="020B0604020202020204" pitchFamily="34" charset="0"/>
              <a:buChar char="•"/>
            </a:pPr>
            <a:r>
              <a:rPr lang="fr-FR" sz="2400" dirty="0"/>
              <a:t>Resource Groups</a:t>
            </a:r>
          </a:p>
          <a:p>
            <a:endParaRPr lang="en-US" dirty="0"/>
          </a:p>
        </p:txBody>
      </p:sp>
      <p:grpSp>
        <p:nvGrpSpPr>
          <p:cNvPr id="78" name="Group 77">
            <a:extLst>
              <a:ext uri="{FF2B5EF4-FFF2-40B4-BE49-F238E27FC236}">
                <a16:creationId xmlns:a16="http://schemas.microsoft.com/office/drawing/2014/main" id="{CAA13691-1E87-9348-BBF9-315568B842FA}"/>
              </a:ext>
            </a:extLst>
          </p:cNvPr>
          <p:cNvGrpSpPr/>
          <p:nvPr/>
        </p:nvGrpSpPr>
        <p:grpSpPr>
          <a:xfrm>
            <a:off x="4752665" y="4326652"/>
            <a:ext cx="1981729" cy="1179227"/>
            <a:chOff x="4465511" y="2668505"/>
            <a:chExt cx="2399719" cy="1293790"/>
          </a:xfrm>
          <a:solidFill>
            <a:srgbClr val="0070C0"/>
          </a:solidFill>
        </p:grpSpPr>
        <p:sp>
          <p:nvSpPr>
            <p:cNvPr id="79" name="Rectangle 78">
              <a:extLst>
                <a:ext uri="{FF2B5EF4-FFF2-40B4-BE49-F238E27FC236}">
                  <a16:creationId xmlns:a16="http://schemas.microsoft.com/office/drawing/2014/main" id="{5CB8EDD6-8E52-7448-9578-663D87516FF4}"/>
                </a:ext>
              </a:extLst>
            </p:cNvPr>
            <p:cNvSpPr/>
            <p:nvPr/>
          </p:nvSpPr>
          <p:spPr bwMode="auto">
            <a:xfrm>
              <a:off x="4465511" y="2668505"/>
              <a:ext cx="2399719" cy="12937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Azure Blueprints</a:t>
              </a:r>
            </a:p>
          </p:txBody>
        </p:sp>
        <p:pic>
          <p:nvPicPr>
            <p:cNvPr id="80" name="Graphic 79">
              <a:extLst>
                <a:ext uri="{FF2B5EF4-FFF2-40B4-BE49-F238E27FC236}">
                  <a16:creationId xmlns:a16="http://schemas.microsoft.com/office/drawing/2014/main" id="{5588F0F5-9A9E-0748-8103-3D97F7931D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3316" y="3090208"/>
              <a:ext cx="422081" cy="422081"/>
            </a:xfrm>
            <a:prstGeom prst="rect">
              <a:avLst/>
            </a:prstGeom>
          </p:spPr>
        </p:pic>
      </p:grpSp>
      <p:grpSp>
        <p:nvGrpSpPr>
          <p:cNvPr id="81" name="Group 80">
            <a:extLst>
              <a:ext uri="{FF2B5EF4-FFF2-40B4-BE49-F238E27FC236}">
                <a16:creationId xmlns:a16="http://schemas.microsoft.com/office/drawing/2014/main" id="{456E46C5-6A3D-004E-8A99-016B8E15D424}"/>
              </a:ext>
            </a:extLst>
          </p:cNvPr>
          <p:cNvGrpSpPr/>
          <p:nvPr/>
        </p:nvGrpSpPr>
        <p:grpSpPr>
          <a:xfrm>
            <a:off x="7761939" y="3918012"/>
            <a:ext cx="3605519" cy="2026477"/>
            <a:chOff x="6933883" y="2177553"/>
            <a:chExt cx="4366003" cy="2223351"/>
          </a:xfrm>
        </p:grpSpPr>
        <p:cxnSp>
          <p:nvCxnSpPr>
            <p:cNvPr id="82" name="Straight Arrow Connector 81">
              <a:extLst>
                <a:ext uri="{FF2B5EF4-FFF2-40B4-BE49-F238E27FC236}">
                  <a16:creationId xmlns:a16="http://schemas.microsoft.com/office/drawing/2014/main" id="{766774FF-B13A-A64E-AE8B-6FEAADAA81C3}"/>
                </a:ext>
              </a:extLst>
            </p:cNvPr>
            <p:cNvCxnSpPr>
              <a:cxnSpLocks/>
            </p:cNvCxnSpPr>
            <p:nvPr/>
          </p:nvCxnSpPr>
          <p:spPr>
            <a:xfrm flipV="1">
              <a:off x="6933883" y="2754507"/>
              <a:ext cx="1364370" cy="560353"/>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6C319C9-AC8C-3A46-A07D-3BF8DD278123}"/>
                </a:ext>
              </a:extLst>
            </p:cNvPr>
            <p:cNvCxnSpPr>
              <a:cxnSpLocks/>
            </p:cNvCxnSpPr>
            <p:nvPr/>
          </p:nvCxnSpPr>
          <p:spPr>
            <a:xfrm flipV="1">
              <a:off x="6933883" y="3289229"/>
              <a:ext cx="1364370" cy="24040"/>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B317002-6263-DC48-B185-F95B9FBAB23A}"/>
                </a:ext>
              </a:extLst>
            </p:cNvPr>
            <p:cNvCxnSpPr>
              <a:cxnSpLocks/>
            </p:cNvCxnSpPr>
            <p:nvPr/>
          </p:nvCxnSpPr>
          <p:spPr>
            <a:xfrm>
              <a:off x="6933883" y="3292566"/>
              <a:ext cx="1295717" cy="555425"/>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0831B042-09FC-4142-A49D-48B267016D25}"/>
                </a:ext>
              </a:extLst>
            </p:cNvPr>
            <p:cNvGrpSpPr/>
            <p:nvPr/>
          </p:nvGrpSpPr>
          <p:grpSpPr>
            <a:xfrm>
              <a:off x="8366906" y="2177553"/>
              <a:ext cx="2932980" cy="2223351"/>
              <a:chOff x="8366906" y="2177553"/>
              <a:chExt cx="2932980" cy="2223351"/>
            </a:xfrm>
          </p:grpSpPr>
          <p:grpSp>
            <p:nvGrpSpPr>
              <p:cNvPr id="86" name="Group 85">
                <a:extLst>
                  <a:ext uri="{FF2B5EF4-FFF2-40B4-BE49-F238E27FC236}">
                    <a16:creationId xmlns:a16="http://schemas.microsoft.com/office/drawing/2014/main" id="{3BD6448F-4A7E-5946-AD5F-5E3C2342A280}"/>
                  </a:ext>
                </a:extLst>
              </p:cNvPr>
              <p:cNvGrpSpPr/>
              <p:nvPr/>
            </p:nvGrpSpPr>
            <p:grpSpPr>
              <a:xfrm>
                <a:off x="8366906" y="2177553"/>
                <a:ext cx="2915728" cy="541931"/>
                <a:chOff x="8298253" y="2464988"/>
                <a:chExt cx="2915728" cy="541931"/>
              </a:xfrm>
            </p:grpSpPr>
            <p:pic>
              <p:nvPicPr>
                <p:cNvPr id="96" name="Graphic 95">
                  <a:extLst>
                    <a:ext uri="{FF2B5EF4-FFF2-40B4-BE49-F238E27FC236}">
                      <a16:creationId xmlns:a16="http://schemas.microsoft.com/office/drawing/2014/main" id="{8B528964-1F7F-2C41-A307-62D3F33901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97" name="TextBox 96">
                  <a:extLst>
                    <a:ext uri="{FF2B5EF4-FFF2-40B4-BE49-F238E27FC236}">
                      <a16:creationId xmlns:a16="http://schemas.microsoft.com/office/drawing/2014/main" id="{10102FC5-891E-3C4D-BF1A-D0B6EDBF892D}"/>
                    </a:ext>
                  </a:extLst>
                </p:cNvPr>
                <p:cNvSpPr txBox="1"/>
                <p:nvPr/>
              </p:nvSpPr>
              <p:spPr>
                <a:xfrm>
                  <a:off x="8649752" y="2465427"/>
                  <a:ext cx="256422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Subscription A</a:t>
                  </a:r>
                </a:p>
              </p:txBody>
            </p:sp>
          </p:grpSp>
          <p:grpSp>
            <p:nvGrpSpPr>
              <p:cNvPr id="87" name="Group 86">
                <a:extLst>
                  <a:ext uri="{FF2B5EF4-FFF2-40B4-BE49-F238E27FC236}">
                    <a16:creationId xmlns:a16="http://schemas.microsoft.com/office/drawing/2014/main" id="{184EC77E-B5F2-D94A-A92A-BBA155F88C18}"/>
                  </a:ext>
                </a:extLst>
              </p:cNvPr>
              <p:cNvGrpSpPr/>
              <p:nvPr/>
            </p:nvGrpSpPr>
            <p:grpSpPr>
              <a:xfrm>
                <a:off x="8366906" y="2692011"/>
                <a:ext cx="2915728" cy="541931"/>
                <a:chOff x="8298253" y="2464988"/>
                <a:chExt cx="2915728" cy="541931"/>
              </a:xfrm>
            </p:grpSpPr>
            <p:pic>
              <p:nvPicPr>
                <p:cNvPr id="94" name="Graphic 93">
                  <a:extLst>
                    <a:ext uri="{FF2B5EF4-FFF2-40B4-BE49-F238E27FC236}">
                      <a16:creationId xmlns:a16="http://schemas.microsoft.com/office/drawing/2014/main" id="{2AC78489-C8A4-9144-8E8C-1AF4841E3F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95" name="TextBox 94">
                  <a:extLst>
                    <a:ext uri="{FF2B5EF4-FFF2-40B4-BE49-F238E27FC236}">
                      <a16:creationId xmlns:a16="http://schemas.microsoft.com/office/drawing/2014/main" id="{CF83E38C-C0C5-6547-98E2-1D386DC8C46F}"/>
                    </a:ext>
                  </a:extLst>
                </p:cNvPr>
                <p:cNvSpPr txBox="1"/>
                <p:nvPr/>
              </p:nvSpPr>
              <p:spPr>
                <a:xfrm>
                  <a:off x="8649752" y="2465427"/>
                  <a:ext cx="256422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Subscription B</a:t>
                  </a:r>
                </a:p>
              </p:txBody>
            </p:sp>
          </p:grpSp>
          <p:grpSp>
            <p:nvGrpSpPr>
              <p:cNvPr id="88" name="Group 87">
                <a:extLst>
                  <a:ext uri="{FF2B5EF4-FFF2-40B4-BE49-F238E27FC236}">
                    <a16:creationId xmlns:a16="http://schemas.microsoft.com/office/drawing/2014/main" id="{6C5E988B-FB6B-3C4A-8E40-EB5B05DA10EA}"/>
                  </a:ext>
                </a:extLst>
              </p:cNvPr>
              <p:cNvGrpSpPr/>
              <p:nvPr/>
            </p:nvGrpSpPr>
            <p:grpSpPr>
              <a:xfrm>
                <a:off x="8366906" y="3233942"/>
                <a:ext cx="2915728" cy="541931"/>
                <a:chOff x="8298253" y="2464988"/>
                <a:chExt cx="2915728" cy="541931"/>
              </a:xfrm>
            </p:grpSpPr>
            <p:pic>
              <p:nvPicPr>
                <p:cNvPr id="92" name="Graphic 91">
                  <a:extLst>
                    <a:ext uri="{FF2B5EF4-FFF2-40B4-BE49-F238E27FC236}">
                      <a16:creationId xmlns:a16="http://schemas.microsoft.com/office/drawing/2014/main" id="{FFF60CA5-8B2B-3842-8FD3-1DC880E667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93" name="TextBox 92">
                  <a:extLst>
                    <a:ext uri="{FF2B5EF4-FFF2-40B4-BE49-F238E27FC236}">
                      <a16:creationId xmlns:a16="http://schemas.microsoft.com/office/drawing/2014/main" id="{29C95767-D0A4-2A4F-B997-92F28C431C1D}"/>
                    </a:ext>
                  </a:extLst>
                </p:cNvPr>
                <p:cNvSpPr txBox="1"/>
                <p:nvPr/>
              </p:nvSpPr>
              <p:spPr>
                <a:xfrm>
                  <a:off x="8649752" y="2465427"/>
                  <a:ext cx="256422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Subscription C</a:t>
                  </a:r>
                </a:p>
              </p:txBody>
            </p:sp>
          </p:grpSp>
          <p:grpSp>
            <p:nvGrpSpPr>
              <p:cNvPr id="89" name="Group 88">
                <a:extLst>
                  <a:ext uri="{FF2B5EF4-FFF2-40B4-BE49-F238E27FC236}">
                    <a16:creationId xmlns:a16="http://schemas.microsoft.com/office/drawing/2014/main" id="{3F68C616-F22D-D44D-BE69-3A13791E1EAE}"/>
                  </a:ext>
                </a:extLst>
              </p:cNvPr>
              <p:cNvGrpSpPr/>
              <p:nvPr/>
            </p:nvGrpSpPr>
            <p:grpSpPr>
              <a:xfrm>
                <a:off x="8366906" y="3775873"/>
                <a:ext cx="2932980" cy="625031"/>
                <a:chOff x="8298253" y="2464988"/>
                <a:chExt cx="2932980" cy="625031"/>
              </a:xfrm>
            </p:grpSpPr>
            <p:pic>
              <p:nvPicPr>
                <p:cNvPr id="90" name="Graphic 89">
                  <a:extLst>
                    <a:ext uri="{FF2B5EF4-FFF2-40B4-BE49-F238E27FC236}">
                      <a16:creationId xmlns:a16="http://schemas.microsoft.com/office/drawing/2014/main" id="{AD18C13B-3310-3A41-AD73-C7198E306A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91" name="TextBox 90">
                  <a:extLst>
                    <a:ext uri="{FF2B5EF4-FFF2-40B4-BE49-F238E27FC236}">
                      <a16:creationId xmlns:a16="http://schemas.microsoft.com/office/drawing/2014/main" id="{8636DF85-2F9A-C941-8435-90E23E070FA7}"/>
                    </a:ext>
                  </a:extLst>
                </p:cNvPr>
                <p:cNvSpPr txBox="1"/>
                <p:nvPr/>
              </p:nvSpPr>
              <p:spPr>
                <a:xfrm>
                  <a:off x="8667004" y="2545254"/>
                  <a:ext cx="2564229"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t>
                  </a:r>
                </a:p>
              </p:txBody>
            </p:sp>
          </p:grpSp>
        </p:grpSp>
      </p:grpSp>
      <p:sp>
        <p:nvSpPr>
          <p:cNvPr id="98" name="TextBox 97">
            <a:extLst>
              <a:ext uri="{FF2B5EF4-FFF2-40B4-BE49-F238E27FC236}">
                <a16:creationId xmlns:a16="http://schemas.microsoft.com/office/drawing/2014/main" id="{51B0BDC1-28B4-FD42-9DF8-5896249CAC5C}"/>
              </a:ext>
            </a:extLst>
          </p:cNvPr>
          <p:cNvSpPr txBox="1"/>
          <p:nvPr/>
        </p:nvSpPr>
        <p:spPr>
          <a:xfrm>
            <a:off x="1205191" y="6306711"/>
            <a:ext cx="211758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compose</a:t>
            </a:r>
          </a:p>
        </p:txBody>
      </p:sp>
      <p:cxnSp>
        <p:nvCxnSpPr>
          <p:cNvPr id="99" name="Straight Connector 98">
            <a:extLst>
              <a:ext uri="{FF2B5EF4-FFF2-40B4-BE49-F238E27FC236}">
                <a16:creationId xmlns:a16="http://schemas.microsoft.com/office/drawing/2014/main" id="{B4FBCC73-7A57-4A4E-9E70-1C22D18EDFC3}"/>
              </a:ext>
            </a:extLst>
          </p:cNvPr>
          <p:cNvCxnSpPr>
            <a:cxnSpLocks/>
          </p:cNvCxnSpPr>
          <p:nvPr/>
        </p:nvCxnSpPr>
        <p:spPr>
          <a:xfrm>
            <a:off x="3768305" y="6247044"/>
            <a:ext cx="0" cy="704442"/>
          </a:xfrm>
          <a:prstGeom prst="line">
            <a:avLst/>
          </a:prstGeom>
          <a:ln w="1905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C270665C-F838-2948-B574-101E94F11AD0}"/>
              </a:ext>
            </a:extLst>
          </p:cNvPr>
          <p:cNvSpPr txBox="1"/>
          <p:nvPr/>
        </p:nvSpPr>
        <p:spPr>
          <a:xfrm>
            <a:off x="4759695" y="6306711"/>
            <a:ext cx="211758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manage</a:t>
            </a:r>
          </a:p>
        </p:txBody>
      </p:sp>
      <p:cxnSp>
        <p:nvCxnSpPr>
          <p:cNvPr id="101" name="Straight Connector 100">
            <a:extLst>
              <a:ext uri="{FF2B5EF4-FFF2-40B4-BE49-F238E27FC236}">
                <a16:creationId xmlns:a16="http://schemas.microsoft.com/office/drawing/2014/main" id="{F52E68D0-E862-3C47-9AE3-8573C0A75F5A}"/>
              </a:ext>
            </a:extLst>
          </p:cNvPr>
          <p:cNvCxnSpPr>
            <a:cxnSpLocks/>
          </p:cNvCxnSpPr>
          <p:nvPr/>
        </p:nvCxnSpPr>
        <p:spPr>
          <a:xfrm>
            <a:off x="7543799" y="6174537"/>
            <a:ext cx="0" cy="704442"/>
          </a:xfrm>
          <a:prstGeom prst="line">
            <a:avLst/>
          </a:prstGeom>
          <a:ln w="1905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66439FC7-6BE4-2541-A08E-1A4CD62013AD}"/>
              </a:ext>
            </a:extLst>
          </p:cNvPr>
          <p:cNvSpPr txBox="1"/>
          <p:nvPr/>
        </p:nvSpPr>
        <p:spPr>
          <a:xfrm>
            <a:off x="8354035" y="6306710"/>
            <a:ext cx="211758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scale</a:t>
            </a:r>
          </a:p>
        </p:txBody>
      </p:sp>
      <p:sp>
        <p:nvSpPr>
          <p:cNvPr id="103" name="Double Brace 102">
            <a:extLst>
              <a:ext uri="{FF2B5EF4-FFF2-40B4-BE49-F238E27FC236}">
                <a16:creationId xmlns:a16="http://schemas.microsoft.com/office/drawing/2014/main" id="{6AAF8EBB-EC00-6340-8658-DD77053D2C28}"/>
              </a:ext>
            </a:extLst>
          </p:cNvPr>
          <p:cNvSpPr/>
          <p:nvPr/>
        </p:nvSpPr>
        <p:spPr>
          <a:xfrm>
            <a:off x="862621" y="3894641"/>
            <a:ext cx="3004405" cy="2091551"/>
          </a:xfrm>
          <a:prstGeom prst="bracePair">
            <a:avLst/>
          </a:prstGeom>
          <a:noFill/>
          <a:ln w="28575" cap="flat" cmpd="sng" algn="ctr">
            <a:solidFill>
              <a:srgbClr val="505050"/>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nb-NO" sz="1730" b="0" i="0" u="none" strike="noStrike" kern="0" cap="none" spc="0" normalizeH="0" baseline="0" noProof="0">
              <a:ln>
                <a:noFill/>
              </a:ln>
              <a:solidFill>
                <a:srgbClr val="1A1A1A"/>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E0F60E14-2893-E54E-B13D-F3869625400D}"/>
              </a:ext>
            </a:extLst>
          </p:cNvPr>
          <p:cNvGrpSpPr/>
          <p:nvPr/>
        </p:nvGrpSpPr>
        <p:grpSpPr>
          <a:xfrm>
            <a:off x="1181100" y="3981985"/>
            <a:ext cx="2303533" cy="1929203"/>
            <a:chOff x="1076234" y="2250976"/>
            <a:chExt cx="2789399" cy="2116627"/>
          </a:xfrm>
        </p:grpSpPr>
        <p:grpSp>
          <p:nvGrpSpPr>
            <p:cNvPr id="105" name="Group 104">
              <a:extLst>
                <a:ext uri="{FF2B5EF4-FFF2-40B4-BE49-F238E27FC236}">
                  <a16:creationId xmlns:a16="http://schemas.microsoft.com/office/drawing/2014/main" id="{0C4AF2B6-6229-FB40-8E32-98A3DB1FEAEB}"/>
                </a:ext>
              </a:extLst>
            </p:cNvPr>
            <p:cNvGrpSpPr/>
            <p:nvPr/>
          </p:nvGrpSpPr>
          <p:grpSpPr>
            <a:xfrm>
              <a:off x="1076234" y="2250976"/>
              <a:ext cx="2789399" cy="643724"/>
              <a:chOff x="1926275" y="1402830"/>
              <a:chExt cx="2789399" cy="643724"/>
            </a:xfrm>
          </p:grpSpPr>
          <p:sp>
            <p:nvSpPr>
              <p:cNvPr id="112" name="Rectangle 111">
                <a:extLst>
                  <a:ext uri="{FF2B5EF4-FFF2-40B4-BE49-F238E27FC236}">
                    <a16:creationId xmlns:a16="http://schemas.microsoft.com/office/drawing/2014/main" id="{B91F45D0-03D9-C743-84DD-633A3CDBFF52}"/>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34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113" name="Rectangle 112">
                <a:extLst>
                  <a:ext uri="{FF2B5EF4-FFF2-40B4-BE49-F238E27FC236}">
                    <a16:creationId xmlns:a16="http://schemas.microsoft.com/office/drawing/2014/main" id="{08A04C90-C048-9444-9755-D8E18AB5A3BB}"/>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Role-based access controls</a:t>
                </a:r>
              </a:p>
            </p:txBody>
          </p:sp>
        </p:grpSp>
        <p:grpSp>
          <p:nvGrpSpPr>
            <p:cNvPr id="106" name="Group 105">
              <a:extLst>
                <a:ext uri="{FF2B5EF4-FFF2-40B4-BE49-F238E27FC236}">
                  <a16:creationId xmlns:a16="http://schemas.microsoft.com/office/drawing/2014/main" id="{CCDDA89E-6050-3342-BE8B-6D8574DB234D}"/>
                </a:ext>
              </a:extLst>
            </p:cNvPr>
            <p:cNvGrpSpPr/>
            <p:nvPr/>
          </p:nvGrpSpPr>
          <p:grpSpPr>
            <a:xfrm>
              <a:off x="1076234" y="2997815"/>
              <a:ext cx="2789399" cy="643724"/>
              <a:chOff x="1926275" y="1402830"/>
              <a:chExt cx="2789399" cy="643724"/>
            </a:xfrm>
          </p:grpSpPr>
          <p:sp>
            <p:nvSpPr>
              <p:cNvPr id="110" name="Rectangle 109">
                <a:extLst>
                  <a:ext uri="{FF2B5EF4-FFF2-40B4-BE49-F238E27FC236}">
                    <a16:creationId xmlns:a16="http://schemas.microsoft.com/office/drawing/2014/main" id="{98DFAE60-82C2-2F4D-AFFC-59A5AE82B5E7}"/>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34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111" name="Rectangle 110">
                <a:extLst>
                  <a:ext uri="{FF2B5EF4-FFF2-40B4-BE49-F238E27FC236}">
                    <a16:creationId xmlns:a16="http://schemas.microsoft.com/office/drawing/2014/main" id="{8E3746DB-55E6-7047-B5B5-E56A07A1708C}"/>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Policy Definitions</a:t>
                </a:r>
              </a:p>
            </p:txBody>
          </p:sp>
        </p:grpSp>
        <p:grpSp>
          <p:nvGrpSpPr>
            <p:cNvPr id="107" name="Group 106">
              <a:extLst>
                <a:ext uri="{FF2B5EF4-FFF2-40B4-BE49-F238E27FC236}">
                  <a16:creationId xmlns:a16="http://schemas.microsoft.com/office/drawing/2014/main" id="{F6881BBA-2B14-6E45-AA90-1ACE384633C1}"/>
                </a:ext>
              </a:extLst>
            </p:cNvPr>
            <p:cNvGrpSpPr/>
            <p:nvPr/>
          </p:nvGrpSpPr>
          <p:grpSpPr>
            <a:xfrm>
              <a:off x="1076234" y="3723879"/>
              <a:ext cx="2789399" cy="643724"/>
              <a:chOff x="1926275" y="1402830"/>
              <a:chExt cx="2789399" cy="643724"/>
            </a:xfrm>
          </p:grpSpPr>
          <p:sp>
            <p:nvSpPr>
              <p:cNvPr id="108" name="Rectangle 107">
                <a:extLst>
                  <a:ext uri="{FF2B5EF4-FFF2-40B4-BE49-F238E27FC236}">
                    <a16:creationId xmlns:a16="http://schemas.microsoft.com/office/drawing/2014/main" id="{C0E359E1-7B51-8449-AA5E-EDB554D3E69B}"/>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34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109" name="Rectangle 108">
                <a:extLst>
                  <a:ext uri="{FF2B5EF4-FFF2-40B4-BE49-F238E27FC236}">
                    <a16:creationId xmlns:a16="http://schemas.microsoft.com/office/drawing/2014/main" id="{CEDCD5E7-6BFC-1840-B4AE-18D3A89BFC79}"/>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ARM Templates</a:t>
                </a:r>
              </a:p>
            </p:txBody>
          </p:sp>
        </p:grpSp>
      </p:gr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39657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code slide</a:t>
            </a:r>
          </a:p>
        </p:txBody>
      </p:sp>
      <p:sp>
        <p:nvSpPr>
          <p:cNvPr id="5" name="Text Placeholder 4"/>
          <p:cNvSpPr>
            <a:spLocks noGrp="1"/>
          </p:cNvSpPr>
          <p:nvPr>
            <p:ph type="body" sz="quarter" idx="10"/>
          </p:nvPr>
        </p:nvSpPr>
        <p:spPr/>
        <p:txBody>
          <a:bodyPr/>
          <a:lstStyle/>
          <a:p>
            <a:r>
              <a:rPr lang="en-US" dirty="0"/>
              <a:t>This slide layout uses Consolas, a monotype font which is ideal for showing software code. </a:t>
            </a:r>
          </a:p>
        </p:txBody>
      </p:sp>
    </p:spTree>
    <p:extLst>
      <p:ext uri="{BB962C8B-B14F-4D97-AF65-F5344CB8AC3E}">
        <p14:creationId xmlns:p14="http://schemas.microsoft.com/office/powerpoint/2010/main" val="948522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Notes (hidden)</a:t>
            </a:r>
          </a:p>
        </p:txBody>
      </p:sp>
      <p:sp>
        <p:nvSpPr>
          <p:cNvPr id="6" name="Text Placeholder 5"/>
          <p:cNvSpPr>
            <a:spLocks noGrp="1"/>
          </p:cNvSpPr>
          <p:nvPr>
            <p:ph type="body" sz="quarter" idx="12"/>
          </p:nvPr>
        </p:nvSpPr>
        <p:spPr/>
        <p:txBody>
          <a:bodyPr/>
          <a:lstStyle/>
          <a:p>
            <a:r>
              <a:rPr lang="en-US" dirty="0"/>
              <a:t>Some speakers at Microsoft like to use this slide for hidden “notes slides”. </a:t>
            </a:r>
          </a:p>
          <a:p>
            <a:r>
              <a:rPr lang="en-US" dirty="0"/>
              <a:t>Delete it if you don’t want to use it.</a:t>
            </a:r>
          </a:p>
        </p:txBody>
      </p:sp>
      <p:sp>
        <p:nvSpPr>
          <p:cNvPr id="7" name="Text Placeholder 6"/>
          <p:cNvSpPr>
            <a:spLocks noGrp="1"/>
          </p:cNvSpPr>
          <p:nvPr>
            <p:ph type="body" sz="quarter" idx="11"/>
          </p:nvPr>
        </p:nvSpPr>
        <p:spPr/>
        <p:txBody>
          <a:bodyPr/>
          <a:lstStyle/>
          <a:p>
            <a:r>
              <a:rPr lang="en-US" dirty="0"/>
              <a:t>NEXT: &lt;next slide title&gt;</a:t>
            </a:r>
          </a:p>
        </p:txBody>
      </p:sp>
    </p:spTree>
    <p:extLst>
      <p:ext uri="{BB962C8B-B14F-4D97-AF65-F5344CB8AC3E}">
        <p14:creationId xmlns:p14="http://schemas.microsoft.com/office/powerpoint/2010/main" val="125802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116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06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Presentation title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9144000" cy="677108"/>
          </a:xfrm>
        </p:spPr>
        <p:txBody>
          <a:bodyPr/>
          <a:lstStyle/>
          <a:p>
            <a:r>
              <a:rPr lang="en-US" dirty="0"/>
              <a:t>Speaker name</a:t>
            </a:r>
          </a:p>
          <a:p>
            <a:r>
              <a:rPr lang="en-US" dirty="0"/>
              <a:t>Title</a:t>
            </a:r>
          </a:p>
        </p:txBody>
      </p:sp>
    </p:spTree>
    <p:extLst>
      <p:ext uri="{BB962C8B-B14F-4D97-AF65-F5344CB8AC3E}">
        <p14:creationId xmlns:p14="http://schemas.microsoft.com/office/powerpoint/2010/main" val="403418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Presentation title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p:txBody>
          <a:bodyPr/>
          <a:lstStyle/>
          <a:p>
            <a:r>
              <a:rPr lang="en-US" dirty="0"/>
              <a:t>Speaker name</a:t>
            </a:r>
          </a:p>
          <a:p>
            <a:r>
              <a:rPr lang="en-US" dirty="0"/>
              <a:t>Title</a:t>
            </a:r>
          </a:p>
        </p:txBody>
      </p:sp>
    </p:spTree>
    <p:extLst>
      <p:ext uri="{BB962C8B-B14F-4D97-AF65-F5344CB8AC3E}">
        <p14:creationId xmlns:p14="http://schemas.microsoft.com/office/powerpoint/2010/main" val="168672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Presentation title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p:txBody>
          <a:bodyPr/>
          <a:lstStyle/>
          <a:p>
            <a:r>
              <a:rPr lang="en-US" dirty="0"/>
              <a:t>Speaker name</a:t>
            </a:r>
          </a:p>
          <a:p>
            <a:r>
              <a:rPr lang="en-US" dirty="0"/>
              <a:t>Title</a:t>
            </a:r>
          </a:p>
        </p:txBody>
      </p:sp>
    </p:spTree>
    <p:extLst>
      <p:ext uri="{BB962C8B-B14F-4D97-AF65-F5344CB8AC3E}">
        <p14:creationId xmlns:p14="http://schemas.microsoft.com/office/powerpoint/2010/main" val="424102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Presentation title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p:txBody>
          <a:bodyPr/>
          <a:lstStyle/>
          <a:p>
            <a:r>
              <a:rPr lang="en-US" dirty="0"/>
              <a:t>Speaker name</a:t>
            </a:r>
          </a:p>
          <a:p>
            <a:r>
              <a:rPr lang="en-US" dirty="0"/>
              <a:t>Title</a:t>
            </a:r>
          </a:p>
        </p:txBody>
      </p:sp>
    </p:spTree>
    <p:extLst>
      <p:ext uri="{BB962C8B-B14F-4D97-AF65-F5344CB8AC3E}">
        <p14:creationId xmlns:p14="http://schemas.microsoft.com/office/powerpoint/2010/main" val="823083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(without bullet points)</a:t>
            </a:r>
          </a:p>
        </p:txBody>
      </p:sp>
      <p:sp>
        <p:nvSpPr>
          <p:cNvPr id="6" name="Text Placeholder 5"/>
          <p:cNvSpPr>
            <a:spLocks noGrp="1"/>
          </p:cNvSpPr>
          <p:nvPr>
            <p:ph type="body" sz="quarter" idx="10"/>
          </p:nvPr>
        </p:nvSpPr>
        <p:spPr>
          <a:xfrm>
            <a:off x="586390" y="1434370"/>
            <a:ext cx="11018520" cy="1095685"/>
          </a:xfrm>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1612499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Did you know that ?</a:t>
            </a:r>
          </a:p>
        </p:txBody>
      </p:sp>
      <p:sp>
        <p:nvSpPr>
          <p:cNvPr id="6" name="Text Placeholder 5"/>
          <p:cNvSpPr>
            <a:spLocks noGrp="1"/>
          </p:cNvSpPr>
          <p:nvPr>
            <p:ph sz="quarter" idx="12"/>
          </p:nvPr>
        </p:nvSpPr>
        <p:spPr>
          <a:xfrm>
            <a:off x="584200" y="1435100"/>
            <a:ext cx="5211763" cy="4833938"/>
          </a:xfrm>
          <a:prstGeom prst="rect">
            <a:avLst/>
          </a:prstGeom>
        </p:spPr>
        <p:txBody>
          <a:bodyPr wrap="square">
            <a:normAutofit/>
          </a:bodyPr>
          <a:lstStyle/>
          <a:p>
            <a:pPr marL="0" indent="0">
              <a:buNone/>
            </a:pPr>
            <a:r>
              <a:rPr lang="en-US" dirty="0"/>
              <a:t>We can use a nested deployments inside an ARM Templates in Blueprints.</a:t>
            </a:r>
          </a:p>
          <a:p>
            <a:pPr marL="0" indent="0">
              <a:buNone/>
            </a:pPr>
            <a:endParaRPr lang="en-US" dirty="0"/>
          </a:p>
          <a:p>
            <a:pPr marL="0" indent="0">
              <a:buNone/>
            </a:pPr>
            <a:r>
              <a:rPr lang="en-US" dirty="0"/>
              <a:t>Usage example : </a:t>
            </a:r>
          </a:p>
          <a:p>
            <a:r>
              <a:rPr lang="en-US" dirty="0"/>
              <a:t>Deploy a Hub &amp; Spoke network</a:t>
            </a:r>
          </a:p>
        </p:txBody>
      </p:sp>
      <p:pic>
        <p:nvPicPr>
          <p:cNvPr id="2" name="Picture 1" descr="A screenshot of a cell phone&#10;&#10;Description automatically generated">
            <a:extLst>
              <a:ext uri="{FF2B5EF4-FFF2-40B4-BE49-F238E27FC236}">
                <a16:creationId xmlns:a16="http://schemas.microsoft.com/office/drawing/2014/main" id="{CEE0436B-B922-E642-9B67-52DDF53CA579}"/>
              </a:ext>
            </a:extLst>
          </p:cNvPr>
          <p:cNvPicPr>
            <a:picLocks noChangeAspect="1"/>
          </p:cNvPicPr>
          <p:nvPr/>
        </p:nvPicPr>
        <p:blipFill>
          <a:blip r:embed="rId3"/>
          <a:stretch>
            <a:fillRect/>
          </a:stretch>
        </p:blipFill>
        <p:spPr>
          <a:xfrm>
            <a:off x="5678488" y="1625600"/>
            <a:ext cx="6380014" cy="4083209"/>
          </a:xfrm>
          <a:prstGeom prst="rect">
            <a:avLst/>
          </a:prstGeom>
          <a:noFill/>
        </p:spPr>
      </p:pic>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with bulleted text</a:t>
            </a:r>
          </a:p>
        </p:txBody>
      </p:sp>
      <p:sp>
        <p:nvSpPr>
          <p:cNvPr id="6" name="Text Placeholder 5"/>
          <p:cNvSpPr>
            <a:spLocks noGrp="1"/>
          </p:cNvSpPr>
          <p:nvPr>
            <p:ph sz="quarter" idx="10"/>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2298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dirty="0"/>
              <a:t>Example with longer headline text</a:t>
            </a:r>
            <a:br>
              <a:rPr lang="en-US" dirty="0"/>
            </a:br>
            <a:r>
              <a:rPr lang="en-US" dirty="0"/>
              <a:t>wrapping to a second line</a:t>
            </a:r>
          </a:p>
        </p:txBody>
      </p:sp>
      <p:sp>
        <p:nvSpPr>
          <p:cNvPr id="6" name="Text Placeholder 5"/>
          <p:cNvSpPr>
            <a:spLocks noGrp="1"/>
          </p:cNvSpPr>
          <p:nvPr>
            <p:ph type="body" sz="quarter" idx="10"/>
          </p:nvPr>
        </p:nvSpPr>
        <p:spPr>
          <a:xfrm>
            <a:off x="590868" y="2019300"/>
            <a:ext cx="11018520" cy="2628412"/>
          </a:xfrm>
        </p:spPr>
        <p:txBody>
          <a:bodyPr/>
          <a:lstStyle/>
          <a:p>
            <a:pPr>
              <a:lnSpc>
                <a:spcPct val="95000"/>
              </a:lnSpc>
            </a:pPr>
            <a:r>
              <a:rPr lang="en-US" dirty="0"/>
              <a:t>When the headline text is 2 lines, move this text block </a:t>
            </a:r>
            <a:br>
              <a:rPr lang="en-US" dirty="0"/>
            </a:br>
            <a:r>
              <a:rPr lang="en-US" dirty="0"/>
              <a:t>down to align to the lower blue guide</a:t>
            </a:r>
          </a:p>
          <a:p>
            <a:pPr>
              <a:lnSpc>
                <a:spcPct val="95000"/>
              </a:lnSpc>
            </a:pPr>
            <a:r>
              <a:rPr lang="en-US" dirty="0"/>
              <a:t>If you don’t see guidelines, click on the View menu, </a:t>
            </a:r>
            <a:br>
              <a:rPr lang="en-US" dirty="0"/>
            </a:br>
            <a:r>
              <a:rPr lang="en-US" dirty="0"/>
              <a:t>and then check the box in front of “Guides”</a:t>
            </a:r>
          </a:p>
          <a:p>
            <a:pPr>
              <a:lnSpc>
                <a:spcPct val="95000"/>
              </a:lnSpc>
            </a:pPr>
            <a:r>
              <a:rPr lang="en-US" dirty="0"/>
              <a:t>Use a “soft return” Shift + Enter to wrap text without </a:t>
            </a:r>
            <a:br>
              <a:rPr lang="en-US" dirty="0"/>
            </a:br>
            <a:r>
              <a:rPr lang="en-US" dirty="0"/>
              <a:t>adding extra line spacing</a:t>
            </a:r>
          </a:p>
        </p:txBody>
      </p:sp>
      <p:sp>
        <p:nvSpPr>
          <p:cNvPr id="5" name="Freeform: Shape 4" descr="arrow pointing to the guideline referenced in the description">
            <a:extLst>
              <a:ext uri="{FF2B5EF4-FFF2-40B4-BE49-F238E27FC236}">
                <a16:creationId xmlns:a16="http://schemas.microsoft.com/office/drawing/2014/main" id="{665B403C-D96F-49D2-A0FA-2D811AA4C0AB}"/>
              </a:ext>
            </a:extLst>
          </p:cNvPr>
          <p:cNvSpPr/>
          <p:nvPr/>
        </p:nvSpPr>
        <p:spPr bwMode="auto">
          <a:xfrm>
            <a:off x="6801636" y="2019300"/>
            <a:ext cx="2588543" cy="644899"/>
          </a:xfrm>
          <a:custGeom>
            <a:avLst/>
            <a:gdLst>
              <a:gd name="connsiteX0" fmla="*/ 0 w 822960"/>
              <a:gd name="connsiteY0" fmla="*/ 205740 h 205740"/>
              <a:gd name="connsiteX1" fmla="*/ 822960 w 822960"/>
              <a:gd name="connsiteY1" fmla="*/ 205740 h 205740"/>
              <a:gd name="connsiteX2" fmla="*/ 822960 w 822960"/>
              <a:gd name="connsiteY2" fmla="*/ 0 h 205740"/>
              <a:gd name="connsiteX0" fmla="*/ 0 w 822960"/>
              <a:gd name="connsiteY0" fmla="*/ 196007 h 196007"/>
              <a:gd name="connsiteX1" fmla="*/ 822960 w 822960"/>
              <a:gd name="connsiteY1" fmla="*/ 196007 h 196007"/>
              <a:gd name="connsiteX2" fmla="*/ 822960 w 822960"/>
              <a:gd name="connsiteY2" fmla="*/ 0 h 196007"/>
              <a:gd name="connsiteX0" fmla="*/ 0 w 860823"/>
              <a:gd name="connsiteY0" fmla="*/ 196007 h 196007"/>
              <a:gd name="connsiteX1" fmla="*/ 860823 w 860823"/>
              <a:gd name="connsiteY1" fmla="*/ 196007 h 196007"/>
              <a:gd name="connsiteX2" fmla="*/ 860823 w 860823"/>
              <a:gd name="connsiteY2" fmla="*/ 0 h 196007"/>
            </a:gdLst>
            <a:ahLst/>
            <a:cxnLst>
              <a:cxn ang="0">
                <a:pos x="connsiteX0" y="connsiteY0"/>
              </a:cxn>
              <a:cxn ang="0">
                <a:pos x="connsiteX1" y="connsiteY1"/>
              </a:cxn>
              <a:cxn ang="0">
                <a:pos x="connsiteX2" y="connsiteY2"/>
              </a:cxn>
            </a:cxnLst>
            <a:rect l="l" t="t" r="r" b="b"/>
            <a:pathLst>
              <a:path w="860823" h="196007">
                <a:moveTo>
                  <a:pt x="0" y="196007"/>
                </a:moveTo>
                <a:lnTo>
                  <a:pt x="860823" y="196007"/>
                </a:lnTo>
                <a:lnTo>
                  <a:pt x="860823"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321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Adjusting list levels</a:t>
            </a:r>
          </a:p>
        </p:txBody>
      </p:sp>
      <p:sp>
        <p:nvSpPr>
          <p:cNvPr id="6" name="Text Placeholder 5"/>
          <p:cNvSpPr>
            <a:spLocks noGrp="1"/>
          </p:cNvSpPr>
          <p:nvPr>
            <p:ph sz="quarter" idx="10"/>
          </p:nvPr>
        </p:nvSpPr>
        <p:spPr>
          <a:xfrm>
            <a:off x="584200" y="1435100"/>
            <a:ext cx="5511800" cy="1095685"/>
          </a:xfrm>
        </p:spPr>
        <p:txBody>
          <a:bodyPr wrap="square">
            <a:spAutoFit/>
          </a:bodyPr>
          <a:lstStyle/>
          <a:p>
            <a:r>
              <a:rPr lang="en-US" dirty="0"/>
              <a:t>Main topic: Segoe UI, size 28pt</a:t>
            </a:r>
          </a:p>
          <a:p>
            <a:pPr lvl="1"/>
            <a:r>
              <a:rPr lang="en-US" dirty="0"/>
              <a:t>Segoe UI, size 20pt for second level</a:t>
            </a:r>
          </a:p>
          <a:p>
            <a:pPr lvl="2"/>
            <a:r>
              <a:rPr lang="en-US" sz="1600" dirty="0"/>
              <a:t>Segoe UI, size 16pt for third level</a:t>
            </a:r>
          </a:p>
        </p:txBody>
      </p:sp>
      <p:sp>
        <p:nvSpPr>
          <p:cNvPr id="4" name="Rectangle 3">
            <a:extLst>
              <a:ext uri="{FF2B5EF4-FFF2-40B4-BE49-F238E27FC236}">
                <a16:creationId xmlns:a16="http://schemas.microsoft.com/office/drawing/2014/main" id="{04EE52DC-E441-4CFE-A00E-424DD19F14DF}"/>
              </a:ext>
              <a:ext uri="{C183D7F6-B498-43B3-948B-1728B52AA6E4}">
                <adec:decorative xmlns:adec="http://schemas.microsoft.com/office/drawing/2017/decorative" val="1"/>
              </a:ext>
            </a:extLst>
          </p:cNvPr>
          <p:cNvSpPr/>
          <p:nvPr/>
        </p:nvSpPr>
        <p:spPr bwMode="auto">
          <a:xfrm>
            <a:off x="6672263" y="588962"/>
            <a:ext cx="4931473" cy="5680076"/>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3" descr="Screenshot of Decrease List level and Increase List Level menu"/>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972422" y="875383"/>
            <a:ext cx="4319750" cy="962889"/>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bwMode="auto">
          <a:xfrm>
            <a:off x="6672263" y="1970034"/>
            <a:ext cx="4931473" cy="3545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defTabSz="932472" fontAlgn="base">
              <a:spcBef>
                <a:spcPts val="1200"/>
              </a:spcBef>
              <a:spcAft>
                <a:spcPts val="1200"/>
              </a:spcAft>
            </a:pPr>
            <a:r>
              <a:rPr lang="en-US" sz="1200" dirty="0">
                <a:solidFill>
                  <a:schemeClr val="tx1"/>
                </a:solidFill>
                <a:ea typeface="Segoe UI" panose="020B0502040204020203" pitchFamily="34" charset="0"/>
                <a:cs typeface="Segoe UI" panose="020B0502040204020203" pitchFamily="34" charset="0"/>
              </a:rPr>
              <a:t>Use the “</a:t>
            </a:r>
            <a:r>
              <a:rPr lang="en-US" sz="1200" b="1" dirty="0">
                <a:solidFill>
                  <a:schemeClr val="tx1"/>
                </a:solidFill>
                <a:ea typeface="Segoe UI" panose="020B0502040204020203" pitchFamily="34" charset="0"/>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and “</a:t>
            </a:r>
            <a:r>
              <a:rPr lang="en-US" sz="1200" b="1" dirty="0">
                <a:solidFill>
                  <a:schemeClr val="tx1"/>
                </a:solidFill>
                <a:ea typeface="Segoe UI" panose="020B0502040204020203" pitchFamily="34" charset="0"/>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tools </a:t>
            </a:r>
            <a:br>
              <a:rPr lang="en-US" sz="1200" dirty="0">
                <a:solidFill>
                  <a:schemeClr val="tx1"/>
                </a:solidFill>
                <a:ea typeface="Segoe UI" panose="020B0502040204020203" pitchFamily="34" charset="0"/>
                <a:cs typeface="Segoe UI" panose="020B0502040204020203" pitchFamily="34" charset="0"/>
              </a:rPr>
            </a:br>
            <a:r>
              <a:rPr lang="en-US" sz="1200" dirty="0">
                <a:solidFill>
                  <a:schemeClr val="tx1"/>
                </a:solidFill>
                <a:ea typeface="Segoe UI" panose="020B0502040204020203" pitchFamily="34" charset="0"/>
                <a:cs typeface="Segoe UI" panose="020B0502040204020203" pitchFamily="34" charset="0"/>
              </a:rPr>
              <a:t>on the </a:t>
            </a:r>
            <a:r>
              <a:rPr lang="en-US" sz="1200" b="1" dirty="0">
                <a:solidFill>
                  <a:schemeClr val="tx1"/>
                </a:solidFill>
                <a:ea typeface="Segoe UI" panose="020B0502040204020203" pitchFamily="34" charset="0"/>
                <a:cs typeface="Segoe UI" panose="020B0502040204020203" pitchFamily="34" charset="0"/>
              </a:rPr>
              <a:t>Home</a:t>
            </a:r>
            <a:r>
              <a:rPr lang="en-US" sz="1200" dirty="0">
                <a:solidFill>
                  <a:schemeClr val="tx1"/>
                </a:solidFill>
                <a:ea typeface="Segoe UI" panose="020B0502040204020203" pitchFamily="34" charset="0"/>
                <a:cs typeface="Segoe UI" panose="020B0502040204020203" pitchFamily="34" charset="0"/>
              </a:rPr>
              <a:t> menu to change text levels.</a:t>
            </a:r>
          </a:p>
          <a:p>
            <a:pPr defTabSz="932472" fontAlgn="base">
              <a:spcBef>
                <a:spcPts val="1200"/>
              </a:spcBef>
              <a:spcAft>
                <a:spcPct val="0"/>
              </a:spcAft>
            </a:pPr>
            <a:r>
              <a:rPr lang="en-US" sz="1200" b="1" dirty="0">
                <a:solidFill>
                  <a:schemeClr val="tx1"/>
                </a:solidFill>
                <a:ea typeface="Segoe UI" panose="020B0502040204020203" pitchFamily="34" charset="0"/>
                <a:cs typeface="Segoe UI" panose="020B0502040204020203" pitchFamily="34" charset="0"/>
              </a:rPr>
              <a:t>Try this:  </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Place your cursor in the line of text that says “Segoe UI, size 20pt for second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Next click the Home tab, and then on the “</a:t>
            </a:r>
            <a:r>
              <a:rPr lang="en-US" sz="1200" b="1" dirty="0">
                <a:solidFill>
                  <a:schemeClr val="tx1"/>
                </a:solidFill>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tool. Notice how the line moves up one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Now try placing your cursor in one of the top  “Main topic…” line of text. Click the “</a:t>
            </a:r>
            <a:r>
              <a:rPr lang="en-US" sz="1200" b="1" dirty="0">
                <a:solidFill>
                  <a:schemeClr val="tx1"/>
                </a:solidFill>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 and see how the text is pushed in one level.</a:t>
            </a:r>
          </a:p>
          <a:p>
            <a:pPr defTabSz="932472" fontAlgn="base">
              <a:spcBef>
                <a:spcPts val="1200"/>
              </a:spcBef>
              <a:spcAft>
                <a:spcPct val="0"/>
              </a:spcAft>
            </a:pPr>
            <a:r>
              <a:rPr lang="en-US" sz="1200" dirty="0">
                <a:solidFill>
                  <a:schemeClr val="tx1"/>
                </a:solidFill>
                <a:ea typeface="Segoe UI" panose="020B0502040204020203" pitchFamily="34" charset="0"/>
                <a:cs typeface="Segoe UI" panose="020B0502040204020203" pitchFamily="34" charset="0"/>
              </a:rPr>
              <a:t>Use these 2 tools to adjust your text levels as you work</a:t>
            </a:r>
          </a:p>
        </p:txBody>
      </p:sp>
    </p:spTree>
    <p:extLst>
      <p:ext uri="{BB962C8B-B14F-4D97-AF65-F5344CB8AC3E}">
        <p14:creationId xmlns:p14="http://schemas.microsoft.com/office/powerpoint/2010/main" val="96288768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dirty="0"/>
              <a:t>Bullet points layout with subtitle</a:t>
            </a:r>
            <a:br>
              <a:rPr lang="en-US" dirty="0"/>
            </a:br>
            <a:r>
              <a:rPr lang="en-US" sz="2000" spc="0" dirty="0"/>
              <a:t>Set the subtitle to 20pt in the same text block, with character spacing Normal</a:t>
            </a:r>
            <a:endParaRPr lang="en-US" sz="2000" dirty="0"/>
          </a:p>
        </p:txBody>
      </p:sp>
      <p:sp>
        <p:nvSpPr>
          <p:cNvPr id="3" name="Text Placeholder 2"/>
          <p:cNvSpPr>
            <a:spLocks noGrp="1"/>
          </p:cNvSpPr>
          <p:nvPr>
            <p:ph type="body" sz="quarter" idx="10"/>
          </p:nvPr>
        </p:nvSpPr>
        <p:spPr>
          <a:xfrm>
            <a:off x="590868" y="2023428"/>
            <a:ext cx="11018520" cy="2308324"/>
          </a:xfrm>
        </p:spPr>
        <p:txBody>
          <a:bodyPr/>
          <a:lstStyle/>
          <a:p>
            <a:r>
              <a:rPr lang="en-US" dirty="0"/>
              <a:t>Move the text block down vertically to align to lower guide</a:t>
            </a:r>
          </a:p>
          <a:p>
            <a:r>
              <a:rPr lang="en-US" dirty="0"/>
              <a:t>If you don’t see guidelines, click on the View menu, </a:t>
            </a:r>
            <a:br>
              <a:rPr lang="en-US" dirty="0"/>
            </a:br>
            <a:r>
              <a:rPr lang="en-US" dirty="0"/>
              <a:t>and then check the box in front of “Guides”</a:t>
            </a:r>
          </a:p>
          <a:p>
            <a:endParaRPr lang="en-US" dirty="0"/>
          </a:p>
          <a:p>
            <a:pPr lvl="0"/>
            <a:r>
              <a:rPr lang="en-US" dirty="0"/>
              <a:t>Hyperlink style: </a:t>
            </a:r>
            <a:r>
              <a:rPr lang="en-US" dirty="0">
                <a:hlinkClick r:id="rId3"/>
              </a:rPr>
              <a:t>www.microsoft.com</a:t>
            </a:r>
            <a:r>
              <a:rPr lang="en-US" dirty="0"/>
              <a:t> </a:t>
            </a:r>
          </a:p>
        </p:txBody>
      </p:sp>
      <p:sp>
        <p:nvSpPr>
          <p:cNvPr id="5" name="Freeform: Shape 4" descr="arrow pointing to the guideline referenced in the description">
            <a:extLst>
              <a:ext uri="{FF2B5EF4-FFF2-40B4-BE49-F238E27FC236}">
                <a16:creationId xmlns:a16="http://schemas.microsoft.com/office/drawing/2014/main" id="{E5C95B55-C8C2-4281-8822-EF25FF1047B7}"/>
              </a:ext>
            </a:extLst>
          </p:cNvPr>
          <p:cNvSpPr/>
          <p:nvPr/>
        </p:nvSpPr>
        <p:spPr bwMode="auto">
          <a:xfrm>
            <a:off x="9892076" y="2012178"/>
            <a:ext cx="224827" cy="266861"/>
          </a:xfrm>
          <a:custGeom>
            <a:avLst/>
            <a:gdLst>
              <a:gd name="connsiteX0" fmla="*/ 0 w 822960"/>
              <a:gd name="connsiteY0" fmla="*/ 205740 h 205740"/>
              <a:gd name="connsiteX1" fmla="*/ 822960 w 822960"/>
              <a:gd name="connsiteY1" fmla="*/ 205740 h 205740"/>
              <a:gd name="connsiteX2" fmla="*/ 822960 w 822960"/>
              <a:gd name="connsiteY2" fmla="*/ 0 h 205740"/>
              <a:gd name="connsiteX0" fmla="*/ 0 w 533552"/>
              <a:gd name="connsiteY0" fmla="*/ 205740 h 205740"/>
              <a:gd name="connsiteX1" fmla="*/ 533552 w 533552"/>
              <a:gd name="connsiteY1" fmla="*/ 205740 h 205740"/>
              <a:gd name="connsiteX2" fmla="*/ 533552 w 533552"/>
              <a:gd name="connsiteY2" fmla="*/ 0 h 205740"/>
              <a:gd name="connsiteX0" fmla="*/ 0 w 533552"/>
              <a:gd name="connsiteY0" fmla="*/ 192713 h 192713"/>
              <a:gd name="connsiteX1" fmla="*/ 533552 w 533552"/>
              <a:gd name="connsiteY1" fmla="*/ 192713 h 192713"/>
              <a:gd name="connsiteX2" fmla="*/ 533552 w 533552"/>
              <a:gd name="connsiteY2" fmla="*/ 0 h 192713"/>
              <a:gd name="connsiteX0" fmla="*/ 0 w 541591"/>
              <a:gd name="connsiteY0" fmla="*/ 208345 h 208345"/>
              <a:gd name="connsiteX1" fmla="*/ 533552 w 541591"/>
              <a:gd name="connsiteY1" fmla="*/ 208345 h 208345"/>
              <a:gd name="connsiteX2" fmla="*/ 541591 w 541591"/>
              <a:gd name="connsiteY2" fmla="*/ 0 h 208345"/>
            </a:gdLst>
            <a:ahLst/>
            <a:cxnLst>
              <a:cxn ang="0">
                <a:pos x="connsiteX0" y="connsiteY0"/>
              </a:cxn>
              <a:cxn ang="0">
                <a:pos x="connsiteX1" y="connsiteY1"/>
              </a:cxn>
              <a:cxn ang="0">
                <a:pos x="connsiteX2" y="connsiteY2"/>
              </a:cxn>
            </a:cxnLst>
            <a:rect l="l" t="t" r="r" b="b"/>
            <a:pathLst>
              <a:path w="541591" h="208345">
                <a:moveTo>
                  <a:pt x="0" y="208345"/>
                </a:moveTo>
                <a:lnTo>
                  <a:pt x="533552" y="208345"/>
                </a:lnTo>
                <a:lnTo>
                  <a:pt x="541591"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355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Picture Placeholder 4" descr="This photo is a 'placeholder' only. Drag or drop your photo here, or click and tap the center to insert a photo. Make sure to update this alt text for your inserted photo. ">
            <a:extLst>
              <a:ext uri="{FF2B5EF4-FFF2-40B4-BE49-F238E27FC236}">
                <a16:creationId xmlns:a16="http://schemas.microsoft.com/office/drawing/2014/main" id="{134CC486-FA87-44E1-A991-243D1EC6902E}"/>
              </a:ext>
            </a:extLst>
          </p:cNvPr>
          <p:cNvSpPr>
            <a:spLocks noGrp="1"/>
          </p:cNvSpPr>
          <p:nvPr>
            <p:ph type="pic" sz="quarter" idx="11"/>
          </p:nvPr>
        </p:nvSpPr>
        <p:spPr/>
      </p:sp>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Title square photo layout</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p:txBody>
          <a:bodyPr/>
          <a:lstStyle/>
          <a:p>
            <a:r>
              <a:rPr lang="en-US" dirty="0"/>
              <a:t>Smaller text</a:t>
            </a:r>
          </a:p>
        </p:txBody>
      </p:sp>
    </p:spTree>
    <p:extLst>
      <p:ext uri="{BB962C8B-B14F-4D97-AF65-F5344CB8AC3E}">
        <p14:creationId xmlns:p14="http://schemas.microsoft.com/office/powerpoint/2010/main" val="2689110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Square photo layout </a:t>
            </a:r>
          </a:p>
        </p:txBody>
      </p:sp>
      <p:sp>
        <p:nvSpPr>
          <p:cNvPr id="3" name="Picture Placeholder 2" descr="This photo is a 'placeholder' only. Drag or drop your photo here, or click and tap the center to insert a photo. Make sure to update this alt text for your inserted photo. ">
            <a:extLst>
              <a:ext uri="{FF2B5EF4-FFF2-40B4-BE49-F238E27FC236}">
                <a16:creationId xmlns:a16="http://schemas.microsoft.com/office/drawing/2014/main" id="{C0EBCFE2-8EBB-408F-8269-EBBA8A2B162A}"/>
              </a:ext>
            </a:extLst>
          </p:cNvPr>
          <p:cNvSpPr>
            <a:spLocks noGrp="1"/>
          </p:cNvSpPr>
          <p:nvPr>
            <p:ph type="pic" sz="quarter" idx="11"/>
          </p:nvPr>
        </p:nvSpPr>
        <p:spPr/>
      </p:sp>
    </p:spTree>
    <p:extLst>
      <p:ext uri="{BB962C8B-B14F-4D97-AF65-F5344CB8AC3E}">
        <p14:creationId xmlns:p14="http://schemas.microsoft.com/office/powerpoint/2010/main" val="376049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Slide palette info</a:t>
            </a:r>
          </a:p>
        </p:txBody>
      </p:sp>
      <p:sp>
        <p:nvSpPr>
          <p:cNvPr id="44" name="Text Placeholder 2"/>
          <p:cNvSpPr txBox="1">
            <a:spLocks/>
          </p:cNvSpPr>
          <p:nvPr/>
        </p:nvSpPr>
        <p:spPr>
          <a:xfrm>
            <a:off x="585216" y="1436688"/>
            <a:ext cx="9962134" cy="36933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The PowerPoint palette for this template has been built for you and is shown below. </a:t>
            </a:r>
          </a:p>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Avoid using too many colors in your presentation. </a:t>
            </a:r>
          </a:p>
        </p:txBody>
      </p:sp>
      <p:sp>
        <p:nvSpPr>
          <p:cNvPr id="37" name="TextBox 36"/>
          <p:cNvSpPr txBox="1"/>
          <p:nvPr/>
        </p:nvSpPr>
        <p:spPr>
          <a:xfrm>
            <a:off x="585216" y="2331507"/>
            <a:ext cx="6287261" cy="246221"/>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PowerPoint Theme Accent colors</a:t>
            </a:r>
          </a:p>
        </p:txBody>
      </p:sp>
      <p:sp>
        <p:nvSpPr>
          <p:cNvPr id="39" name="Text Placeholder 2"/>
          <p:cNvSpPr txBox="1">
            <a:spLocks/>
          </p:cNvSpPr>
          <p:nvPr/>
        </p:nvSpPr>
        <p:spPr>
          <a:xfrm>
            <a:off x="585216" y="4123695"/>
            <a:ext cx="3484466" cy="63094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1</a:t>
            </a:r>
            <a:r>
              <a:rPr lang="en-US" sz="1200" spc="0" dirty="0">
                <a:gradFill>
                  <a:gsLst>
                    <a:gs pos="63670">
                      <a:schemeClr val="tx1"/>
                    </a:gs>
                    <a:gs pos="40075">
                      <a:schemeClr val="tx1"/>
                    </a:gs>
                  </a:gsLst>
                  <a:lin ang="5400000" scaled="0"/>
                </a:gradFill>
                <a:latin typeface="+mn-lt"/>
                <a:cs typeface="Segoe UI Semibold" panose="020B0702040204020203" pitchFamily="34" charset="0"/>
              </a:rPr>
              <a:t> </a:t>
            </a:r>
            <a:r>
              <a:rPr lang="en-US" sz="1200" spc="0" dirty="0">
                <a:gradFill>
                  <a:gsLst>
                    <a:gs pos="63670">
                      <a:schemeClr val="tx1"/>
                    </a:gs>
                    <a:gs pos="40075">
                      <a:schemeClr val="tx1"/>
                    </a:gs>
                  </a:gsLst>
                  <a:lin ang="5400000" scaled="0"/>
                </a:gradFill>
                <a:latin typeface="+mn-lt"/>
              </a:rPr>
              <a:t>as the main accent color. </a:t>
            </a:r>
          </a:p>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2</a:t>
            </a:r>
            <a:r>
              <a:rPr lang="en-US" sz="1200" spc="0" dirty="0">
                <a:gradFill>
                  <a:gsLst>
                    <a:gs pos="63670">
                      <a:schemeClr val="tx1"/>
                    </a:gs>
                    <a:gs pos="40075">
                      <a:schemeClr val="tx1"/>
                    </a:gs>
                  </a:gsLst>
                  <a:lin ang="5400000" scaled="0"/>
                </a:gradFill>
                <a:latin typeface="+mn-lt"/>
              </a:rPr>
              <a:t> and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3</a:t>
            </a:r>
            <a:r>
              <a:rPr lang="en-US" sz="1200" spc="0" dirty="0">
                <a:gradFill>
                  <a:gsLst>
                    <a:gs pos="63670">
                      <a:schemeClr val="tx1"/>
                    </a:gs>
                    <a:gs pos="40075">
                      <a:schemeClr val="tx1"/>
                    </a:gs>
                  </a:gsLst>
                  <a:lin ang="5400000" scaled="0"/>
                </a:gradFill>
                <a:latin typeface="+mn-lt"/>
              </a:rPr>
              <a:t> only when </a:t>
            </a:r>
            <a:br>
              <a:rPr lang="en-US" sz="1200" spc="0" dirty="0">
                <a:gradFill>
                  <a:gsLst>
                    <a:gs pos="63670">
                      <a:schemeClr val="tx1"/>
                    </a:gs>
                    <a:gs pos="40075">
                      <a:schemeClr val="tx1"/>
                    </a:gs>
                  </a:gsLst>
                  <a:lin ang="5400000" scaled="0"/>
                </a:gradFill>
                <a:latin typeface="+mn-lt"/>
              </a:rPr>
            </a:br>
            <a:r>
              <a:rPr lang="en-US" sz="1200" spc="0" dirty="0">
                <a:gradFill>
                  <a:gsLst>
                    <a:gs pos="63670">
                      <a:schemeClr val="tx1"/>
                    </a:gs>
                    <a:gs pos="40075">
                      <a:schemeClr val="tx1"/>
                    </a:gs>
                  </a:gsLst>
                  <a:lin ang="5400000" scaled="0"/>
                </a:gradFill>
                <a:latin typeface="+mn-lt"/>
              </a:rPr>
              <a:t>additional colors are needed. </a:t>
            </a:r>
          </a:p>
        </p:txBody>
      </p:sp>
      <p:sp>
        <p:nvSpPr>
          <p:cNvPr id="33" name="Rectangle 32"/>
          <p:cNvSpPr/>
          <p:nvPr/>
        </p:nvSpPr>
        <p:spPr bwMode="auto">
          <a:xfrm>
            <a:off x="585216" y="2810265"/>
            <a:ext cx="1101566" cy="110112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1</a:t>
            </a:r>
          </a:p>
        </p:txBody>
      </p:sp>
      <p:sp>
        <p:nvSpPr>
          <p:cNvPr id="32" name="Rectangle 31"/>
          <p:cNvSpPr/>
          <p:nvPr/>
        </p:nvSpPr>
        <p:spPr bwMode="auto">
          <a:xfrm>
            <a:off x="1776666" y="2810265"/>
            <a:ext cx="1101566" cy="110112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000000"/>
                </a:solidFill>
              </a:rPr>
              <a:t>Accent 2</a:t>
            </a:r>
          </a:p>
        </p:txBody>
      </p:sp>
      <p:sp>
        <p:nvSpPr>
          <p:cNvPr id="31" name="Rectangle 30"/>
          <p:cNvSpPr/>
          <p:nvPr/>
        </p:nvSpPr>
        <p:spPr bwMode="auto">
          <a:xfrm>
            <a:off x="2968116" y="2810265"/>
            <a:ext cx="1101566" cy="1101123"/>
          </a:xfrm>
          <a:prstGeom prst="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3</a:t>
            </a:r>
          </a:p>
        </p:txBody>
      </p:sp>
      <p:sp>
        <p:nvSpPr>
          <p:cNvPr id="40" name="Text Placeholder 2"/>
          <p:cNvSpPr txBox="1">
            <a:spLocks/>
          </p:cNvSpPr>
          <p:nvPr/>
        </p:nvSpPr>
        <p:spPr>
          <a:xfrm>
            <a:off x="4205004" y="4123695"/>
            <a:ext cx="2776292" cy="184666"/>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Accents 4-6 </a:t>
            </a:r>
            <a:r>
              <a:rPr lang="en-US" sz="1200" spc="0" dirty="0">
                <a:gradFill>
                  <a:gsLst>
                    <a:gs pos="63670">
                      <a:schemeClr val="tx1"/>
                    </a:gs>
                    <a:gs pos="40075">
                      <a:schemeClr val="tx1"/>
                    </a:gs>
                  </a:gsLst>
                  <a:lin ang="5400000" scaled="0"/>
                </a:gradFill>
                <a:latin typeface="+mn-lt"/>
              </a:rPr>
              <a:t>sparingly</a:t>
            </a:r>
          </a:p>
        </p:txBody>
      </p:sp>
      <p:sp>
        <p:nvSpPr>
          <p:cNvPr id="36" name="Rectangle 35"/>
          <p:cNvSpPr/>
          <p:nvPr/>
        </p:nvSpPr>
        <p:spPr bwMode="auto">
          <a:xfrm>
            <a:off x="4159568" y="3057402"/>
            <a:ext cx="854329" cy="853986"/>
          </a:xfrm>
          <a:prstGeom prst="rect">
            <a:avLst/>
          </a:prstGeom>
          <a:solidFill>
            <a:schemeClr val="accent4"/>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000000"/>
                </a:solidFill>
              </a:rPr>
              <a:t>Accent 4</a:t>
            </a:r>
          </a:p>
        </p:txBody>
      </p:sp>
      <p:sp>
        <p:nvSpPr>
          <p:cNvPr id="35" name="Rectangle 34"/>
          <p:cNvSpPr/>
          <p:nvPr/>
        </p:nvSpPr>
        <p:spPr bwMode="auto">
          <a:xfrm>
            <a:off x="5108027" y="3057402"/>
            <a:ext cx="854329" cy="853986"/>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FFFFFF"/>
                </a:solidFill>
              </a:rPr>
              <a:t>Accent 5</a:t>
            </a:r>
          </a:p>
        </p:txBody>
      </p:sp>
      <p:sp>
        <p:nvSpPr>
          <p:cNvPr id="34" name="Rectangle 33"/>
          <p:cNvSpPr/>
          <p:nvPr/>
        </p:nvSpPr>
        <p:spPr bwMode="auto">
          <a:xfrm>
            <a:off x="6049846" y="3057402"/>
            <a:ext cx="854329" cy="853986"/>
          </a:xfrm>
          <a:prstGeom prst="rect">
            <a:avLst/>
          </a:prstGeom>
          <a:solidFill>
            <a:schemeClr val="accent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000000"/>
                </a:solidFill>
              </a:rPr>
              <a:t>Accent 6</a:t>
            </a:r>
          </a:p>
        </p:txBody>
      </p:sp>
    </p:spTree>
    <p:extLst>
      <p:ext uri="{BB962C8B-B14F-4D97-AF65-F5344CB8AC3E}">
        <p14:creationId xmlns:p14="http://schemas.microsoft.com/office/powerpoint/2010/main" val="364826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1B027A59-96AF-406B-A5C9-5D24B253ED49}"/>
              </a:ext>
            </a:extLst>
          </p:cNvPr>
          <p:cNvSpPr>
            <a:spLocks noGrp="1"/>
          </p:cNvSpPr>
          <p:nvPr>
            <p:ph type="title"/>
          </p:nvPr>
        </p:nvSpPr>
        <p:spPr/>
        <p:txBody>
          <a:bodyPr/>
          <a:lstStyle/>
          <a:p>
            <a:r>
              <a:rPr lang="en-US" sz="2000" spc="0" dirty="0">
                <a:solidFill>
                  <a:schemeClr val="tx1"/>
                </a:solidFill>
              </a:rPr>
              <a:t>Ensure slide content is accessible</a:t>
            </a:r>
          </a:p>
        </p:txBody>
      </p:sp>
      <p:sp>
        <p:nvSpPr>
          <p:cNvPr id="3" name="Accessiblity definition">
            <a:extLst>
              <a:ext uri="{FF2B5EF4-FFF2-40B4-BE49-F238E27FC236}">
                <a16:creationId xmlns:a16="http://schemas.microsoft.com/office/drawing/2014/main" id="{6514054D-2F19-4667-931D-9475B9BAADA8}"/>
              </a:ext>
            </a:extLst>
          </p:cNvPr>
          <p:cNvSpPr txBox="1">
            <a:spLocks/>
          </p:cNvSpPr>
          <p:nvPr/>
        </p:nvSpPr>
        <p:spPr>
          <a:xfrm>
            <a:off x="585788" y="914400"/>
            <a:ext cx="11025188" cy="1661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200" dirty="0">
                <a:solidFill>
                  <a:schemeClr val="tx1"/>
                </a:solidFill>
              </a:rPr>
              <a:t>Take the following steps to create accessible content that everyone can consume effectively.</a:t>
            </a:r>
          </a:p>
        </p:txBody>
      </p:sp>
      <p:sp>
        <p:nvSpPr>
          <p:cNvPr id="37" name="Contrast instructions text box">
            <a:extLst>
              <a:ext uri="{FF2B5EF4-FFF2-40B4-BE49-F238E27FC236}">
                <a16:creationId xmlns:a16="http://schemas.microsoft.com/office/drawing/2014/main" id="{20DEDD7D-8FEA-4C76-9F0C-85F00716692E}"/>
              </a:ext>
            </a:extLst>
          </p:cNvPr>
          <p:cNvSpPr txBox="1">
            <a:spLocks/>
          </p:cNvSpPr>
          <p:nvPr/>
        </p:nvSpPr>
        <p:spPr>
          <a:xfrm>
            <a:off x="581978" y="1435100"/>
            <a:ext cx="1965960" cy="2009076"/>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Contrast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high contrast colors for maximum readability</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The recommended contrast ratio is at least 4.5:1</a:t>
            </a: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p:txBody>
      </p:sp>
      <p:grpSp>
        <p:nvGrpSpPr>
          <p:cNvPr id="43" name="Text contrast exmple" descr="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title="Contrast example">
            <a:extLst>
              <a:ext uri="{FF2B5EF4-FFF2-40B4-BE49-F238E27FC236}">
                <a16:creationId xmlns:a16="http://schemas.microsoft.com/office/drawing/2014/main" id="{51F1DA56-EF59-4C2A-89E8-B8D943E068CF}"/>
              </a:ext>
            </a:extLst>
          </p:cNvPr>
          <p:cNvGrpSpPr/>
          <p:nvPr/>
        </p:nvGrpSpPr>
        <p:grpSpPr>
          <a:xfrm>
            <a:off x="597535" y="2726851"/>
            <a:ext cx="1950354" cy="456751"/>
            <a:chOff x="457201" y="3851798"/>
            <a:chExt cx="2012788" cy="471372"/>
          </a:xfrm>
        </p:grpSpPr>
        <p:grpSp>
          <p:nvGrpSpPr>
            <p:cNvPr id="45" name="Group 44">
              <a:extLst>
                <a:ext uri="{FF2B5EF4-FFF2-40B4-BE49-F238E27FC236}">
                  <a16:creationId xmlns:a16="http://schemas.microsoft.com/office/drawing/2014/main" id="{2031B5EF-01D8-46BD-B3B1-9A6752F15221}"/>
                </a:ext>
              </a:extLst>
            </p:cNvPr>
            <p:cNvGrpSpPr/>
            <p:nvPr/>
          </p:nvGrpSpPr>
          <p:grpSpPr>
            <a:xfrm>
              <a:off x="457201" y="3858427"/>
              <a:ext cx="2012788" cy="464743"/>
              <a:chOff x="457201" y="3958757"/>
              <a:chExt cx="2012788" cy="464743"/>
            </a:xfrm>
          </p:grpSpPr>
          <p:sp>
            <p:nvSpPr>
              <p:cNvPr id="56" name="Gray text box example">
                <a:hlinkClick r:id="rId3"/>
                <a:extLst>
                  <a:ext uri="{FF2B5EF4-FFF2-40B4-BE49-F238E27FC236}">
                    <a16:creationId xmlns:a16="http://schemas.microsoft.com/office/drawing/2014/main" id="{4B9B8587-FB70-4375-BC95-C2649405F26E}"/>
                  </a:ext>
                </a:extLst>
              </p:cNvPr>
              <p:cNvSpPr txBox="1">
                <a:spLocks/>
              </p:cNvSpPr>
              <p:nvPr/>
            </p:nvSpPr>
            <p:spPr>
              <a:xfrm>
                <a:off x="457201" y="3958757"/>
                <a:ext cx="670929" cy="464743"/>
              </a:xfrm>
              <a:prstGeom prst="rect">
                <a:avLst/>
              </a:prstGeom>
              <a:solidFill>
                <a:srgbClr val="F2F2F2"/>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Text</a:t>
                </a:r>
              </a:p>
            </p:txBody>
          </p:sp>
          <p:sp>
            <p:nvSpPr>
              <p:cNvPr id="55" name="Blue text box example">
                <a:hlinkClick r:id="rId3"/>
                <a:extLst>
                  <a:ext uri="{FF2B5EF4-FFF2-40B4-BE49-F238E27FC236}">
                    <a16:creationId xmlns:a16="http://schemas.microsoft.com/office/drawing/2014/main" id="{9637CBF9-D9B6-44F7-A02A-2DFED82AA0FB}"/>
                  </a:ext>
                </a:extLst>
              </p:cNvPr>
              <p:cNvSpPr txBox="1">
                <a:spLocks/>
              </p:cNvSpPr>
              <p:nvPr/>
            </p:nvSpPr>
            <p:spPr>
              <a:xfrm>
                <a:off x="1128130" y="3958757"/>
                <a:ext cx="670929" cy="464743"/>
              </a:xfrm>
              <a:prstGeom prst="rect">
                <a:avLst/>
              </a:prstGeom>
              <a:solidFill>
                <a:srgbClr val="0078D4"/>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Text</a:t>
                </a:r>
              </a:p>
            </p:txBody>
          </p:sp>
          <p:sp>
            <p:nvSpPr>
              <p:cNvPr id="50" name="Light blue text box example">
                <a:hlinkClick r:id="rId3"/>
                <a:extLst>
                  <a:ext uri="{FF2B5EF4-FFF2-40B4-BE49-F238E27FC236}">
                    <a16:creationId xmlns:a16="http://schemas.microsoft.com/office/drawing/2014/main" id="{F6CD5CE6-A162-4D1A-8A21-4B39A7C9A976}"/>
                  </a:ext>
                </a:extLst>
              </p:cNvPr>
              <p:cNvSpPr txBox="1">
                <a:spLocks/>
              </p:cNvSpPr>
              <p:nvPr/>
            </p:nvSpPr>
            <p:spPr>
              <a:xfrm>
                <a:off x="1799060" y="3958757"/>
                <a:ext cx="670929" cy="464743"/>
              </a:xfrm>
              <a:prstGeom prst="rect">
                <a:avLst/>
              </a:prstGeom>
              <a:solidFill>
                <a:srgbClr val="50E6FF"/>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Text</a:t>
                </a:r>
              </a:p>
            </p:txBody>
          </p:sp>
        </p:grpSp>
        <p:cxnSp>
          <p:nvCxnSpPr>
            <p:cNvPr id="46" name="Red slash">
              <a:extLst>
                <a:ext uri="{FF2B5EF4-FFF2-40B4-BE49-F238E27FC236}">
                  <a16:creationId xmlns:a16="http://schemas.microsoft.com/office/drawing/2014/main" id="{0399D388-0591-4D97-AE43-748A78D0F467}"/>
                </a:ext>
              </a:extLst>
            </p:cNvPr>
            <p:cNvCxnSpPr/>
            <p:nvPr/>
          </p:nvCxnSpPr>
          <p:spPr>
            <a:xfrm flipH="1">
              <a:off x="1799059" y="3851798"/>
              <a:ext cx="670930" cy="465022"/>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 name="Contrast instructions text box">
            <a:extLst>
              <a:ext uri="{FF2B5EF4-FFF2-40B4-BE49-F238E27FC236}">
                <a16:creationId xmlns:a16="http://schemas.microsoft.com/office/drawing/2014/main" id="{2F4B2438-A3DB-41FC-8A90-FEBAB7AD5691}"/>
              </a:ext>
            </a:extLst>
          </p:cNvPr>
          <p:cNvSpPr txBox="1">
            <a:spLocks/>
          </p:cNvSpPr>
          <p:nvPr/>
        </p:nvSpPr>
        <p:spPr>
          <a:xfrm>
            <a:off x="581978" y="3480862"/>
            <a:ext cx="1965960" cy="76944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Color Contrast Analyzer</a:t>
            </a:r>
          </a:p>
          <a:p>
            <a:pPr marL="0" indent="0" defTabSz="903827">
              <a:lnSpc>
                <a:spcPct val="11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Download this tool to determine the legibility of text and the contrast of visual elements</a:t>
            </a:r>
          </a:p>
        </p:txBody>
      </p:sp>
      <p:grpSp>
        <p:nvGrpSpPr>
          <p:cNvPr id="57" name="Download Button" descr="A blue block with the download symbol and text that reads &quot;Download&quot;. This is object has a link to http://www.paciellogroup.com/resources/contrastAnalyser" title="Color Contrast Analyzer link">
            <a:extLst>
              <a:ext uri="{FF2B5EF4-FFF2-40B4-BE49-F238E27FC236}">
                <a16:creationId xmlns:a16="http://schemas.microsoft.com/office/drawing/2014/main" id="{5DB1FF77-B404-417B-83F7-3CF7D11966A9}"/>
              </a:ext>
            </a:extLst>
          </p:cNvPr>
          <p:cNvGrpSpPr/>
          <p:nvPr/>
        </p:nvGrpSpPr>
        <p:grpSpPr>
          <a:xfrm>
            <a:off x="597535" y="4340436"/>
            <a:ext cx="1950402" cy="450327"/>
            <a:chOff x="490358" y="4875348"/>
            <a:chExt cx="2144219" cy="464743"/>
          </a:xfrm>
        </p:grpSpPr>
        <p:sp>
          <p:nvSpPr>
            <p:cNvPr id="58" name="Download label">
              <a:hlinkClick r:id="rId3"/>
              <a:extLst>
                <a:ext uri="{FF2B5EF4-FFF2-40B4-BE49-F238E27FC236}">
                  <a16:creationId xmlns:a16="http://schemas.microsoft.com/office/drawing/2014/main" id="{3815550E-8A48-41BD-A79B-0954654B269F}"/>
                </a:ext>
              </a:extLst>
            </p:cNvPr>
            <p:cNvSpPr txBox="1">
              <a:spLocks/>
            </p:cNvSpPr>
            <p:nvPr/>
          </p:nvSpPr>
          <p:spPr>
            <a:xfrm>
              <a:off x="490358" y="4875348"/>
              <a:ext cx="2144219" cy="464743"/>
            </a:xfrm>
            <a:prstGeom prst="rect">
              <a:avLst/>
            </a:prstGeom>
            <a:solidFill>
              <a:srgbClr val="0078D4"/>
            </a:solidFill>
          </p:spPr>
          <p:txBody>
            <a:bodyPr wrap="square" lIns="141766" tIns="141766" rIns="141766"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Download</a:t>
              </a:r>
            </a:p>
          </p:txBody>
        </p:sp>
        <p:sp>
          <p:nvSpPr>
            <p:cNvPr id="59" name="Download button">
              <a:extLst>
                <a:ext uri="{FF2B5EF4-FFF2-40B4-BE49-F238E27FC236}">
                  <a16:creationId xmlns:a16="http://schemas.microsoft.com/office/drawing/2014/main" id="{D9423BB1-426F-43D9-8EFE-F86CBCF6E146}"/>
                </a:ext>
              </a:extLst>
            </p:cNvPr>
            <p:cNvSpPr>
              <a:spLocks noChangeAspect="1" noEditPoints="1"/>
            </p:cNvSpPr>
            <p:nvPr/>
          </p:nvSpPr>
          <p:spPr bwMode="auto">
            <a:xfrm>
              <a:off x="950966" y="5020486"/>
              <a:ext cx="93930" cy="161766"/>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flat">
              <a:solidFill>
                <a:srgbClr val="FFFFFF"/>
              </a:solidFill>
              <a:prstDash val="solid"/>
              <a:miter lim="800000"/>
              <a:headEnd/>
              <a:tailEnd/>
            </a:ln>
          </p:spPr>
          <p:txBody>
            <a:bodyPr vert="horz" wrap="square" lIns="88604" tIns="44302" rIns="88604" bIns="44302" numCol="1" anchor="t" anchorCtr="0" compatLnSpc="1">
              <a:prstTxWarp prst="textNoShape">
                <a:avLst/>
              </a:prstTxWarp>
            </a:bodyPr>
            <a:lstStyle/>
            <a:p>
              <a:pPr defTabSz="886022"/>
              <a:endParaRPr lang="en-US" sz="872" dirty="0">
                <a:gradFill>
                  <a:gsLst>
                    <a:gs pos="15356">
                      <a:srgbClr val="1A1A1A"/>
                    </a:gs>
                    <a:gs pos="56000">
                      <a:srgbClr val="1A1A1A"/>
                    </a:gs>
                  </a:gsLst>
                  <a:lin ang="5400000" scaled="0"/>
                </a:gradFill>
                <a:latin typeface="Segoe UI" panose="020B0502040204020203" pitchFamily="34" charset="0"/>
              </a:endParaRPr>
            </a:p>
          </p:txBody>
        </p:sp>
      </p:grpSp>
      <p:sp>
        <p:nvSpPr>
          <p:cNvPr id="60" name="Shape &amp; color instruciton text box">
            <a:extLst>
              <a:ext uri="{FF2B5EF4-FFF2-40B4-BE49-F238E27FC236}">
                <a16:creationId xmlns:a16="http://schemas.microsoft.com/office/drawing/2014/main" id="{C2360DC8-3A46-4137-A4F2-FDA24265CA9D}"/>
              </a:ext>
            </a:extLst>
          </p:cNvPr>
          <p:cNvSpPr txBox="1">
            <a:spLocks/>
          </p:cNvSpPr>
          <p:nvPr/>
        </p:nvSpPr>
        <p:spPr>
          <a:xfrm>
            <a:off x="2843458" y="1435100"/>
            <a:ext cx="1965960" cy="1717714"/>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Shape and color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different shapes with a legend to indicate statuses to accommodate for color blindness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buNone/>
              <a:defRPr/>
            </a:pPr>
            <a:endParaRPr lang="en-US" sz="1163" dirty="0">
              <a:gradFill>
                <a:gsLst>
                  <a:gs pos="15356">
                    <a:srgbClr val="1A1A1A"/>
                  </a:gs>
                  <a:gs pos="56000">
                    <a:srgbClr val="1A1A1A"/>
                  </a:gs>
                </a:gsLst>
                <a:lin ang="5400000" scaled="0"/>
              </a:gradFill>
              <a:latin typeface="Segoe UI" panose="020B0502040204020203" pitchFamily="34" charset="0"/>
            </a:endParaRPr>
          </a:p>
        </p:txBody>
      </p:sp>
      <p:grpSp>
        <p:nvGrpSpPr>
          <p:cNvPr id="61" name="Shape usage example" descr="Demonstration of using both shape and color to identify different entities. &#10;&#10;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a:extLst>
              <a:ext uri="{FF2B5EF4-FFF2-40B4-BE49-F238E27FC236}">
                <a16:creationId xmlns:a16="http://schemas.microsoft.com/office/drawing/2014/main" id="{3870E2D4-BB05-4292-8B2C-684463A840EA}"/>
              </a:ext>
            </a:extLst>
          </p:cNvPr>
          <p:cNvGrpSpPr/>
          <p:nvPr/>
        </p:nvGrpSpPr>
        <p:grpSpPr>
          <a:xfrm>
            <a:off x="2835881" y="3026393"/>
            <a:ext cx="1969570" cy="1878339"/>
            <a:chOff x="2835115" y="4084309"/>
            <a:chExt cx="2012787" cy="1919555"/>
          </a:xfrm>
        </p:grpSpPr>
        <p:sp>
          <p:nvSpPr>
            <p:cNvPr id="62" name="Background and text">
              <a:hlinkClick r:id="rId3"/>
              <a:extLst>
                <a:ext uri="{FF2B5EF4-FFF2-40B4-BE49-F238E27FC236}">
                  <a16:creationId xmlns:a16="http://schemas.microsoft.com/office/drawing/2014/main" id="{6A4B7AA5-AB2E-45C8-9D8A-BDE9E243F04F}"/>
                </a:ext>
              </a:extLst>
            </p:cNvPr>
            <p:cNvSpPr txBox="1">
              <a:spLocks/>
            </p:cNvSpPr>
            <p:nvPr/>
          </p:nvSpPr>
          <p:spPr>
            <a:xfrm>
              <a:off x="2835115" y="4084309"/>
              <a:ext cx="2012787" cy="1919555"/>
            </a:xfrm>
            <a:prstGeom prst="rect">
              <a:avLst/>
            </a:prstGeom>
            <a:solidFill>
              <a:srgbClr val="FFFFFF"/>
            </a:solidFill>
            <a:ln>
              <a:solidFill>
                <a:schemeClr val="tx1"/>
              </a:solidFill>
            </a:ln>
          </p:spPr>
          <p:txBody>
            <a:bodyPr wrap="square" lIns="177207" tIns="141766" rIns="177207" bIns="141766"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1</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2</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3</a:t>
              </a:r>
            </a:p>
          </p:txBody>
        </p:sp>
        <p:grpSp>
          <p:nvGrpSpPr>
            <p:cNvPr id="63" name="Group 62">
              <a:extLst>
                <a:ext uri="{FF2B5EF4-FFF2-40B4-BE49-F238E27FC236}">
                  <a16:creationId xmlns:a16="http://schemas.microsoft.com/office/drawing/2014/main" id="{44044DA5-FA1B-4F48-9EAA-783D9941E3F6}"/>
                </a:ext>
              </a:extLst>
            </p:cNvPr>
            <p:cNvGrpSpPr/>
            <p:nvPr/>
          </p:nvGrpSpPr>
          <p:grpSpPr>
            <a:xfrm>
              <a:off x="3016089" y="4633595"/>
              <a:ext cx="1603535" cy="830385"/>
              <a:chOff x="3016090" y="4740275"/>
              <a:chExt cx="1578136" cy="830385"/>
            </a:xfrm>
          </p:grpSpPr>
          <p:cxnSp>
            <p:nvCxnSpPr>
              <p:cNvPr id="75" name="Top horizontal seperator">
                <a:extLst>
                  <a:ext uri="{FF2B5EF4-FFF2-40B4-BE49-F238E27FC236}">
                    <a16:creationId xmlns:a16="http://schemas.microsoft.com/office/drawing/2014/main" id="{AEA6491A-6412-48D9-9472-A6770D45F5C2}"/>
                  </a:ext>
                  <a:ext uri="{C183D7F6-B498-43B3-948B-1728B52AA6E4}">
                    <adec:decorative xmlns:adec="http://schemas.microsoft.com/office/drawing/2017/decorative" val="1"/>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Middle horizontal seperator">
                <a:extLst>
                  <a:ext uri="{FF2B5EF4-FFF2-40B4-BE49-F238E27FC236}">
                    <a16:creationId xmlns:a16="http://schemas.microsoft.com/office/drawing/2014/main" id="{4DC437DA-FE75-4947-B72F-FAA661F5E200}"/>
                  </a:ext>
                  <a:ext uri="{C183D7F6-B498-43B3-948B-1728B52AA6E4}">
                    <adec:decorative xmlns:adec="http://schemas.microsoft.com/office/drawing/2017/decorative" val="1"/>
                  </a:ext>
                </a:extLst>
              </p:cNvPr>
              <p:cNvCxnSpPr>
                <a:cxnSpLocks/>
              </p:cNvCxnSpPr>
              <p:nvPr/>
            </p:nvCxnSpPr>
            <p:spPr>
              <a:xfrm>
                <a:off x="3016090" y="515546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Bottom horizontal seperator">
                <a:extLst>
                  <a:ext uri="{FF2B5EF4-FFF2-40B4-BE49-F238E27FC236}">
                    <a16:creationId xmlns:a16="http://schemas.microsoft.com/office/drawing/2014/main" id="{8DE5CF51-EC88-4552-AD5F-23FB8B8AA45E}"/>
                  </a:ext>
                  <a:ext uri="{C183D7F6-B498-43B3-948B-1728B52AA6E4}">
                    <adec:decorative xmlns:adec="http://schemas.microsoft.com/office/drawing/2017/decorative" val="1"/>
                  </a:ext>
                </a:extLst>
              </p:cNvPr>
              <p:cNvCxnSpPr>
                <a:cxnSpLocks/>
              </p:cNvCxnSpPr>
              <p:nvPr/>
            </p:nvCxnSpPr>
            <p:spPr>
              <a:xfrm>
                <a:off x="3016090" y="5570660"/>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Example green circle">
              <a:extLst>
                <a:ext uri="{FF2B5EF4-FFF2-40B4-BE49-F238E27FC236}">
                  <a16:creationId xmlns:a16="http://schemas.microsoft.com/office/drawing/2014/main" id="{5CB610F4-9E39-4351-9E1D-639078FFA23D}"/>
                </a:ext>
              </a:extLst>
            </p:cNvPr>
            <p:cNvSpPr/>
            <p:nvPr/>
          </p:nvSpPr>
          <p:spPr bwMode="auto">
            <a:xfrm>
              <a:off x="4363877" y="4379595"/>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1" name="Example blue triangle">
              <a:extLst>
                <a:ext uri="{FF2B5EF4-FFF2-40B4-BE49-F238E27FC236}">
                  <a16:creationId xmlns:a16="http://schemas.microsoft.com/office/drawing/2014/main" id="{EFD9DC73-1A5E-4EF5-A699-3B02680761FA}"/>
                </a:ext>
              </a:extLst>
            </p:cNvPr>
            <p:cNvSpPr/>
            <p:nvPr/>
          </p:nvSpPr>
          <p:spPr bwMode="auto">
            <a:xfrm>
              <a:off x="4363877" y="478554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0" name="Example red X">
              <a:extLst>
                <a:ext uri="{FF2B5EF4-FFF2-40B4-BE49-F238E27FC236}">
                  <a16:creationId xmlns:a16="http://schemas.microsoft.com/office/drawing/2014/main" id="{3E1E1946-154C-47E3-86A8-1553499C78A8}"/>
                </a:ext>
              </a:extLst>
            </p:cNvPr>
            <p:cNvSpPr/>
            <p:nvPr/>
          </p:nvSpPr>
          <p:spPr bwMode="auto">
            <a:xfrm rot="2700000">
              <a:off x="4363877" y="5200740"/>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9" name="Legend green circle">
              <a:extLst>
                <a:ext uri="{FF2B5EF4-FFF2-40B4-BE49-F238E27FC236}">
                  <a16:creationId xmlns:a16="http://schemas.microsoft.com/office/drawing/2014/main" id="{457BB82C-CE20-4597-88E3-60F2DAF3D41E}"/>
                </a:ext>
              </a:extLst>
            </p:cNvPr>
            <p:cNvSpPr/>
            <p:nvPr/>
          </p:nvSpPr>
          <p:spPr bwMode="auto">
            <a:xfrm>
              <a:off x="3025614" y="5661498"/>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8" name="Legend green circle label">
              <a:extLst>
                <a:ext uri="{FF2B5EF4-FFF2-40B4-BE49-F238E27FC236}">
                  <a16:creationId xmlns:a16="http://schemas.microsoft.com/office/drawing/2014/main" id="{53BDBD52-F752-4F48-9135-3E49279B23BC}"/>
                </a:ext>
              </a:extLst>
            </p:cNvPr>
            <p:cNvSpPr txBox="1">
              <a:spLocks/>
            </p:cNvSpPr>
            <p:nvPr/>
          </p:nvSpPr>
          <p:spPr>
            <a:xfrm>
              <a:off x="3025614"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C1</a:t>
              </a:r>
            </a:p>
          </p:txBody>
        </p:sp>
        <p:sp>
          <p:nvSpPr>
            <p:cNvPr id="67" name="Legend blue triangle">
              <a:extLst>
                <a:ext uri="{FF2B5EF4-FFF2-40B4-BE49-F238E27FC236}">
                  <a16:creationId xmlns:a16="http://schemas.microsoft.com/office/drawing/2014/main" id="{DFF4A861-C7D3-44A7-AAE6-AC402265A3A4}"/>
                </a:ext>
              </a:extLst>
            </p:cNvPr>
            <p:cNvSpPr/>
            <p:nvPr/>
          </p:nvSpPr>
          <p:spPr bwMode="auto">
            <a:xfrm>
              <a:off x="3645474" y="566149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6" name="Legend blue triangle label">
              <a:extLst>
                <a:ext uri="{FF2B5EF4-FFF2-40B4-BE49-F238E27FC236}">
                  <a16:creationId xmlns:a16="http://schemas.microsoft.com/office/drawing/2014/main" id="{6225911D-5A72-47CA-98E8-0D988191A3B6}"/>
                </a:ext>
              </a:extLst>
            </p:cNvPr>
            <p:cNvSpPr txBox="1">
              <a:spLocks/>
            </p:cNvSpPr>
            <p:nvPr/>
          </p:nvSpPr>
          <p:spPr>
            <a:xfrm>
              <a:off x="3638569"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C2</a:t>
              </a:r>
            </a:p>
          </p:txBody>
        </p:sp>
        <p:sp>
          <p:nvSpPr>
            <p:cNvPr id="65" name="Legend red X">
              <a:extLst>
                <a:ext uri="{FF2B5EF4-FFF2-40B4-BE49-F238E27FC236}">
                  <a16:creationId xmlns:a16="http://schemas.microsoft.com/office/drawing/2014/main" id="{7CF09216-6727-4F12-A814-68F2639285D4}"/>
                </a:ext>
              </a:extLst>
            </p:cNvPr>
            <p:cNvSpPr/>
            <p:nvPr/>
          </p:nvSpPr>
          <p:spPr bwMode="auto">
            <a:xfrm rot="2700000">
              <a:off x="4276563" y="5661498"/>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4" name="Legend red X label">
              <a:extLst>
                <a:ext uri="{FF2B5EF4-FFF2-40B4-BE49-F238E27FC236}">
                  <a16:creationId xmlns:a16="http://schemas.microsoft.com/office/drawing/2014/main" id="{0EE6D2B5-5EDE-47FF-BD37-3CD823588424}"/>
                </a:ext>
              </a:extLst>
            </p:cNvPr>
            <p:cNvSpPr txBox="1">
              <a:spLocks/>
            </p:cNvSpPr>
            <p:nvPr/>
          </p:nvSpPr>
          <p:spPr>
            <a:xfrm>
              <a:off x="4287555" y="5490006"/>
              <a:ext cx="560347"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C3</a:t>
              </a:r>
            </a:p>
          </p:txBody>
        </p:sp>
      </p:grpSp>
      <p:sp>
        <p:nvSpPr>
          <p:cNvPr id="76" name="Alt Text instruction text box">
            <a:extLst>
              <a:ext uri="{FF2B5EF4-FFF2-40B4-BE49-F238E27FC236}">
                <a16:creationId xmlns:a16="http://schemas.microsoft.com/office/drawing/2014/main" id="{025BF72B-ABAB-457D-8CA8-6EB737BCD263}"/>
              </a:ext>
              <a:ext uri="{C183D7F6-B498-43B3-948B-1728B52AA6E4}">
                <adec:decorative xmlns:adec="http://schemas.microsoft.com/office/drawing/2017/decorative" val="0"/>
              </a:ext>
            </a:extLst>
          </p:cNvPr>
          <p:cNvSpPr txBox="1">
            <a:spLocks/>
          </p:cNvSpPr>
          <p:nvPr/>
        </p:nvSpPr>
        <p:spPr>
          <a:xfrm>
            <a:off x="5115917"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Alt text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Alt text helps people with screen readers understand the content of slides</a:t>
            </a:r>
          </a:p>
          <a:p>
            <a:pPr marL="0" indent="0" defTabSz="903827">
              <a:lnSpc>
                <a:spcPct val="100000"/>
              </a:lnSpc>
              <a:spcBef>
                <a:spcPts val="291"/>
              </a:spcBef>
              <a:buNone/>
              <a:defRPr/>
            </a:pPr>
            <a:r>
              <a:rPr lang="en-US" sz="1200" dirty="0">
                <a:solidFill>
                  <a:schemeClr val="tx1"/>
                </a:solidFill>
                <a:latin typeface="Segoe UI" panose="020B0502040204020203" pitchFamily="34" charset="0"/>
                <a:cs typeface="Segoe UI" panose="020B0502040204020203" pitchFamily="34" charset="0"/>
              </a:rPr>
              <a:t>You should create alternative text for shapes, pictures, charts, tables, SmartArt graphics, or other objects</a:t>
            </a:r>
            <a:endParaRPr lang="en-US" sz="1200" b="1" dirty="0">
              <a:solidFill>
                <a:schemeClr val="tx1"/>
              </a:solidFill>
              <a:latin typeface="Segoe UI" panose="020B0502040204020203" pitchFamily="34" charset="0"/>
              <a:cs typeface="Segoe UI" panose="020B0502040204020203" pitchFamily="34" charset="0"/>
            </a:endParaRP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Right click on item</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Select </a:t>
            </a:r>
            <a:r>
              <a:rPr lang="en-US" sz="1000" dirty="0">
                <a:solidFill>
                  <a:schemeClr val="tx1"/>
                </a:solidFill>
                <a:latin typeface="Segoe UI Semibold" panose="020B0702040204020203" pitchFamily="34" charset="0"/>
                <a:cs typeface="Segoe UI Semibold" panose="020B0702040204020203" pitchFamily="34" charset="0"/>
              </a:rPr>
              <a:t>Edit Alt Text</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Enter a </a:t>
            </a:r>
            <a:r>
              <a:rPr lang="en-US" sz="1000" dirty="0">
                <a:solidFill>
                  <a:schemeClr val="tx1"/>
                </a:solidFill>
                <a:latin typeface="Segoe UI Semibold" panose="020B0702040204020203" pitchFamily="34" charset="0"/>
                <a:cs typeface="Segoe UI Semibold" panose="020B0702040204020203" pitchFamily="34" charset="0"/>
              </a:rPr>
              <a:t>Description</a:t>
            </a:r>
            <a:r>
              <a:rPr lang="en-US" sz="1000" dirty="0">
                <a:solidFill>
                  <a:schemeClr val="tx1"/>
                </a:solidFill>
                <a:latin typeface="Segoe UI" panose="020B0502040204020203" pitchFamily="34" charset="0"/>
                <a:cs typeface="Segoe UI" panose="020B0502040204020203" pitchFamily="34" charset="0"/>
              </a:rPr>
              <a:t>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an object is meant to add visual styling and doesn’t contain meaning (</a:t>
            </a:r>
            <a:r>
              <a:rPr lang="en-US" sz="1000" i="1" dirty="0">
                <a:solidFill>
                  <a:schemeClr val="tx1"/>
                </a:solidFill>
                <a:latin typeface="Segoe UI" panose="020B0502040204020203" pitchFamily="34" charset="0"/>
                <a:cs typeface="Segoe UI" panose="020B0502040204020203" pitchFamily="34" charset="0"/>
              </a:rPr>
              <a:t>e.g. </a:t>
            </a:r>
            <a:r>
              <a:rPr lang="en-US" sz="1000" dirty="0">
                <a:solidFill>
                  <a:schemeClr val="tx1"/>
                </a:solidFill>
                <a:latin typeface="Segoe UI" panose="020B0502040204020203" pitchFamily="34" charset="0"/>
                <a:cs typeface="Segoe UI" panose="020B0502040204020203" pitchFamily="34" charset="0"/>
              </a:rPr>
              <a:t>stylistic borders), do not add alt text and instead check </a:t>
            </a:r>
            <a:r>
              <a:rPr lang="en-US" sz="1000" dirty="0">
                <a:solidFill>
                  <a:schemeClr val="tx1"/>
                </a:solidFill>
                <a:latin typeface="Segoe UI Semibold" panose="020B0702040204020203" pitchFamily="34" charset="0"/>
                <a:cs typeface="Segoe UI Semibold" panose="020B0702040204020203" pitchFamily="34" charset="0"/>
              </a:rPr>
              <a:t>Mark as decorative</a:t>
            </a:r>
          </a:p>
        </p:txBody>
      </p:sp>
      <p:sp>
        <p:nvSpPr>
          <p:cNvPr id="77" name="Slide layouts text box">
            <a:extLst>
              <a:ext uri="{FF2B5EF4-FFF2-40B4-BE49-F238E27FC236}">
                <a16:creationId xmlns:a16="http://schemas.microsoft.com/office/drawing/2014/main" id="{5F8C91B6-75EF-4AEA-A867-5311E5777535}"/>
              </a:ext>
            </a:extLst>
          </p:cNvPr>
          <p:cNvSpPr txBox="1">
            <a:spLocks/>
          </p:cNvSpPr>
          <p:nvPr/>
        </p:nvSpPr>
        <p:spPr>
          <a:xfrm>
            <a:off x="7377113" y="1435100"/>
            <a:ext cx="1965960" cy="234936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Slide layouts</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Using a built-in slide layout that matches your content ensures a hierarchical reading order of text blocks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 new slide will have a title, rather than starting with a blank layout and adding a text block for the title, choose one of the built-in layouts with a title placeholder</a:t>
            </a:r>
          </a:p>
        </p:txBody>
      </p:sp>
      <p:pic>
        <p:nvPicPr>
          <p:cNvPr id="4" name="Title only layout" descr="Title only layout">
            <a:extLst>
              <a:ext uri="{FF2B5EF4-FFF2-40B4-BE49-F238E27FC236}">
                <a16:creationId xmlns:a16="http://schemas.microsoft.com/office/drawing/2014/main" id="{E97A695E-63F5-4C68-816E-58CCA5FF3002}"/>
              </a:ext>
            </a:extLst>
          </p:cNvPr>
          <p:cNvPicPr>
            <a:picLocks noChangeAspect="1"/>
          </p:cNvPicPr>
          <p:nvPr/>
        </p:nvPicPr>
        <p:blipFill rotWithShape="1">
          <a:blip r:embed="rId4"/>
          <a:srcRect b="9687"/>
          <a:stretch/>
        </p:blipFill>
        <p:spPr>
          <a:xfrm>
            <a:off x="7380756" y="3908221"/>
            <a:ext cx="1965960" cy="996512"/>
          </a:xfrm>
          <a:prstGeom prst="rect">
            <a:avLst/>
          </a:prstGeom>
          <a:ln>
            <a:solidFill>
              <a:schemeClr val="tx1"/>
            </a:solidFill>
          </a:ln>
        </p:spPr>
      </p:pic>
      <p:sp>
        <p:nvSpPr>
          <p:cNvPr id="78" name="Reading order text box">
            <a:extLst>
              <a:ext uri="{FF2B5EF4-FFF2-40B4-BE49-F238E27FC236}">
                <a16:creationId xmlns:a16="http://schemas.microsoft.com/office/drawing/2014/main" id="{9F406E1D-7257-4083-BB72-5A97505EB9C4}"/>
              </a:ext>
            </a:extLst>
          </p:cNvPr>
          <p:cNvSpPr txBox="1">
            <a:spLocks/>
          </p:cNvSpPr>
          <p:nvPr/>
        </p:nvSpPr>
        <p:spPr>
          <a:xfrm>
            <a:off x="9650469"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Reading order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Screen readers describe content on the screen in the order it was created</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To ensure your content is read back in the order you prefer, arrange your objects in the Selection Pane appropriately. Objects on the bottom of the selection pane are read first</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the </a:t>
            </a:r>
            <a:r>
              <a:rPr lang="en-US" sz="1000" dirty="0">
                <a:solidFill>
                  <a:schemeClr val="tx1"/>
                </a:solidFill>
                <a:latin typeface="Segoe UI Semibold" panose="020B0702040204020203" pitchFamily="34" charset="0"/>
                <a:cs typeface="Segoe UI Semibold" panose="020B0702040204020203" pitchFamily="34" charset="0"/>
              </a:rPr>
              <a:t>Home</a:t>
            </a:r>
            <a:r>
              <a:rPr lang="en-US" sz="1000" dirty="0">
                <a:solidFill>
                  <a:schemeClr val="tx1"/>
                </a:solidFill>
                <a:latin typeface="Segoe UI" panose="020B0502040204020203" pitchFamily="34" charset="0"/>
                <a:cs typeface="Segoe UI" panose="020B0502040204020203" pitchFamily="34" charset="0"/>
              </a:rPr>
              <a:t> tab</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In the </a:t>
            </a:r>
            <a:r>
              <a:rPr lang="en-US" sz="1000" dirty="0">
                <a:solidFill>
                  <a:schemeClr val="tx1"/>
                </a:solidFill>
                <a:latin typeface="Segoe UI Semibold" panose="020B0702040204020203" pitchFamily="34" charset="0"/>
                <a:cs typeface="Segoe UI Semibold" panose="020B0702040204020203" pitchFamily="34" charset="0"/>
              </a:rPr>
              <a:t>Drawing</a:t>
            </a:r>
            <a:r>
              <a:rPr lang="en-US" sz="1000" dirty="0">
                <a:solidFill>
                  <a:schemeClr val="tx1"/>
                </a:solidFill>
                <a:latin typeface="Segoe UI" panose="020B0502040204020203" pitchFamily="34" charset="0"/>
                <a:cs typeface="Segoe UI" panose="020B0502040204020203" pitchFamily="34" charset="0"/>
              </a:rPr>
              <a:t> group, select the </a:t>
            </a:r>
            <a:r>
              <a:rPr lang="en-US" sz="1000" dirty="0">
                <a:solidFill>
                  <a:schemeClr val="tx1"/>
                </a:solidFill>
                <a:latin typeface="Segoe UI Semibold" panose="020B0702040204020203" pitchFamily="34" charset="0"/>
                <a:cs typeface="Segoe UI Semibold" panose="020B0702040204020203" pitchFamily="34" charset="0"/>
              </a:rPr>
              <a:t>Arrange</a:t>
            </a:r>
            <a:r>
              <a:rPr lang="en-US" sz="1000" dirty="0">
                <a:solidFill>
                  <a:schemeClr val="tx1"/>
                </a:solidFill>
                <a:latin typeface="Segoe UI" panose="020B0502040204020203" pitchFamily="34" charset="0"/>
                <a:cs typeface="Segoe UI" panose="020B0502040204020203" pitchFamily="34" charset="0"/>
              </a:rPr>
              <a:t> drop-down menu</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a:t>
            </a:r>
            <a:r>
              <a:rPr lang="en-US" sz="1000" dirty="0">
                <a:solidFill>
                  <a:schemeClr val="tx1"/>
                </a:solidFill>
                <a:latin typeface="Segoe UI Semibold" panose="020B0702040204020203" pitchFamily="34" charset="0"/>
                <a:cs typeface="Segoe UI Semibold" panose="020B0702040204020203" pitchFamily="34" charset="0"/>
              </a:rPr>
              <a:t>Selection Pane…</a:t>
            </a:r>
          </a:p>
          <a:p>
            <a:pPr marL="0" indent="0" defTabSz="903827">
              <a:lnSpc>
                <a:spcPct val="100000"/>
              </a:lnSpc>
              <a:buNone/>
              <a:defRPr/>
            </a:pPr>
            <a:endParaRPr lang="en-US" sz="1163" dirty="0">
              <a:solidFill>
                <a:schemeClr val="tx1"/>
              </a:solidFill>
              <a:latin typeface="Segoe UI" panose="020B0502040204020203" pitchFamily="34" charset="0"/>
            </a:endParaRPr>
          </a:p>
        </p:txBody>
      </p:sp>
      <p:sp>
        <p:nvSpPr>
          <p:cNvPr id="36" name="TextBox 35">
            <a:extLst>
              <a:ext uri="{FF2B5EF4-FFF2-40B4-BE49-F238E27FC236}">
                <a16:creationId xmlns:a16="http://schemas.microsoft.com/office/drawing/2014/main" id="{7B9BDECC-D62F-449D-AA5A-A5F28D0E2BCC}"/>
              </a:ext>
            </a:extLst>
          </p:cNvPr>
          <p:cNvSpPr txBox="1"/>
          <p:nvPr/>
        </p:nvSpPr>
        <p:spPr>
          <a:xfrm>
            <a:off x="597535" y="5232468"/>
            <a:ext cx="11013441" cy="1133644"/>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Additional tips</a:t>
            </a:r>
          </a:p>
          <a:p>
            <a:pPr defTabSz="886022">
              <a:spcBef>
                <a:spcPts val="775"/>
              </a:spcBef>
              <a:buSzPct val="90000"/>
              <a:defRPr/>
            </a:pPr>
            <a:r>
              <a:rPr lang="en-US" sz="1200" dirty="0">
                <a:cs typeface="Segoe UI Semibold" panose="020B0702040204020203" pitchFamily="34" charset="0"/>
              </a:rPr>
              <a:t>Be sure to run the </a:t>
            </a:r>
            <a:r>
              <a:rPr lang="en-US" sz="1200" b="1" dirty="0">
                <a:cs typeface="Segoe UI Semibold" panose="020B0702040204020203" pitchFamily="34" charset="0"/>
              </a:rPr>
              <a:t>Accessibility Checker</a:t>
            </a:r>
            <a:r>
              <a:rPr lang="en-US" sz="1200" dirty="0">
                <a:cs typeface="Segoe UI Semibold" panose="020B0702040204020203" pitchFamily="34" charset="0"/>
              </a:rPr>
              <a:t>! </a:t>
            </a:r>
            <a:r>
              <a:rPr lang="en-US" sz="1200" dirty="0">
                <a:cs typeface="Segoe UI" panose="020B0502040204020203" pitchFamily="34" charset="0"/>
              </a:rPr>
              <a:t>Go to </a:t>
            </a:r>
            <a:r>
              <a:rPr lang="en-US" sz="1200" b="1" dirty="0">
                <a:cs typeface="Segoe UI Semibold" panose="020B0702040204020203" pitchFamily="34" charset="0"/>
              </a:rPr>
              <a:t>File</a:t>
            </a:r>
            <a:r>
              <a:rPr lang="en-US" sz="1200" dirty="0">
                <a:cs typeface="Segoe UI" panose="020B0502040204020203" pitchFamily="34" charset="0"/>
              </a:rPr>
              <a:t>      click the </a:t>
            </a:r>
            <a:r>
              <a:rPr lang="en-US" sz="1200" b="1" dirty="0">
                <a:cs typeface="Segoe UI Semibold" panose="020B0702040204020203" pitchFamily="34" charset="0"/>
              </a:rPr>
              <a:t>Check for Issues </a:t>
            </a:r>
            <a:r>
              <a:rPr lang="en-US" sz="1200" dirty="0">
                <a:cs typeface="Segoe UI" panose="020B0502040204020203" pitchFamily="34" charset="0"/>
              </a:rPr>
              <a:t>drop down menu      click </a:t>
            </a:r>
            <a:r>
              <a:rPr lang="en-US" sz="1200" b="1" dirty="0">
                <a:cs typeface="Segoe UI Semibold" panose="020B0702040204020203" pitchFamily="34" charset="0"/>
              </a:rPr>
              <a:t>Check Accessibility</a:t>
            </a:r>
          </a:p>
          <a:p>
            <a:pPr defTabSz="886022">
              <a:spcBef>
                <a:spcPts val="581"/>
              </a:spcBef>
              <a:buSzPct val="90000"/>
              <a:defRPr/>
            </a:pPr>
            <a:r>
              <a:rPr lang="en-US" sz="1200" b="1" dirty="0">
                <a:cs typeface="Segoe UI Semibold" panose="020B0702040204020203" pitchFamily="34" charset="0"/>
              </a:rPr>
              <a:t>Videos need to be accessible: </a:t>
            </a:r>
            <a:r>
              <a:rPr lang="en-US" sz="1200" dirty="0">
                <a:cs typeface="Segoe UI" panose="020B0502040204020203" pitchFamily="34" charset="0"/>
              </a:rPr>
              <a:t>If your presentation includes a video, ensure it is captioned and audio described (if appropriate)</a:t>
            </a:r>
          </a:p>
          <a:p>
            <a:pPr defTabSz="886022">
              <a:spcBef>
                <a:spcPts val="581"/>
              </a:spcBef>
              <a:buSzPct val="90000"/>
              <a:defRPr/>
            </a:pPr>
            <a:r>
              <a:rPr lang="en-US" sz="1200" b="1" dirty="0">
                <a:cs typeface="Segoe UI Semibold" panose="020B0702040204020203" pitchFamily="34" charset="0"/>
              </a:rPr>
              <a:t>Visit the </a:t>
            </a:r>
            <a:r>
              <a:rPr lang="en-US" sz="1200" b="1" dirty="0">
                <a:cs typeface="Segoe UI Semibold" panose="020B0702040204020203" pitchFamily="34" charset="0"/>
                <a:hlinkClick r:id="rId5"/>
              </a:rPr>
              <a:t>Office Accessibility Center</a:t>
            </a:r>
            <a:r>
              <a:rPr lang="en-US" sz="1200" b="1" dirty="0">
                <a:cs typeface="Segoe UI Semibold" panose="020B0702040204020203" pitchFamily="34" charset="0"/>
              </a:rPr>
              <a:t> </a:t>
            </a:r>
            <a:r>
              <a:rPr lang="en-US" sz="1200" dirty="0">
                <a:cs typeface="Segoe UI" panose="020B0502040204020203" pitchFamily="34" charset="0"/>
              </a:rPr>
              <a:t>to learn more about accessibility in PowerPoint</a:t>
            </a:r>
          </a:p>
        </p:txBody>
      </p:sp>
      <p:cxnSp>
        <p:nvCxnSpPr>
          <p:cNvPr id="80" name="Straight Arrow Connector 79">
            <a:extLst>
              <a:ext uri="{FF2B5EF4-FFF2-40B4-BE49-F238E27FC236}">
                <a16:creationId xmlns:a16="http://schemas.microsoft.com/office/drawing/2014/main" id="{4004316C-A172-4666-9087-AA99DD600ABB}"/>
              </a:ext>
              <a:ext uri="{C183D7F6-B498-43B3-948B-1728B52AA6E4}">
                <adec:decorative xmlns:adec="http://schemas.microsoft.com/office/drawing/2017/decorative" val="1"/>
              </a:ext>
            </a:extLst>
          </p:cNvPr>
          <p:cNvCxnSpPr>
            <a:cxnSpLocks/>
          </p:cNvCxnSpPr>
          <p:nvPr/>
        </p:nvCxnSpPr>
        <p:spPr>
          <a:xfrm>
            <a:off x="4136325"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F41BA70-AA85-4D92-AA87-689DAB76DD7F}"/>
              </a:ext>
              <a:ext uri="{C183D7F6-B498-43B3-948B-1728B52AA6E4}">
                <adec:decorative xmlns:adec="http://schemas.microsoft.com/office/drawing/2017/decorative" val="1"/>
              </a:ext>
            </a:extLst>
          </p:cNvPr>
          <p:cNvCxnSpPr>
            <a:cxnSpLocks/>
          </p:cNvCxnSpPr>
          <p:nvPr/>
        </p:nvCxnSpPr>
        <p:spPr>
          <a:xfrm>
            <a:off x="7323080"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895175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4622A3A5-8FE5-44DD-B7B1-A05435F85799}"/>
              </a:ext>
            </a:extLst>
          </p:cNvPr>
          <p:cNvSpPr>
            <a:spLocks noGrp="1"/>
          </p:cNvSpPr>
          <p:nvPr>
            <p:ph type="title"/>
          </p:nvPr>
        </p:nvSpPr>
        <p:spPr/>
        <p:txBody>
          <a:bodyPr/>
          <a:lstStyle/>
          <a:p>
            <a:r>
              <a:rPr lang="en-US" dirty="0"/>
              <a:t>Brand and accent colors accessibility</a:t>
            </a:r>
          </a:p>
        </p:txBody>
      </p:sp>
      <p:sp>
        <p:nvSpPr>
          <p:cNvPr id="64" name="object 22">
            <a:extLst>
              <a:ext uri="{FF2B5EF4-FFF2-40B4-BE49-F238E27FC236}">
                <a16:creationId xmlns:a16="http://schemas.microsoft.com/office/drawing/2014/main" id="{1FEB76FB-7530-435F-9B12-395773EB3EB1}"/>
              </a:ext>
            </a:extLst>
          </p:cNvPr>
          <p:cNvSpPr txBox="1"/>
          <p:nvPr/>
        </p:nvSpPr>
        <p:spPr>
          <a:xfrm>
            <a:off x="575427" y="1436688"/>
            <a:ext cx="2547186" cy="2454945"/>
          </a:xfrm>
          <a:prstGeom prst="rect">
            <a:avLst/>
          </a:prstGeom>
        </p:spPr>
        <p:txBody>
          <a:bodyPr vert="horz" wrap="square" lIns="0" tIns="10583" rIns="0" bIns="0" rtlCol="0">
            <a:spAutoFit/>
          </a:bodyPr>
          <a:lstStyle/>
          <a:p>
            <a:pPr marL="10583">
              <a:spcBef>
                <a:spcPts val="800"/>
              </a:spcBef>
            </a:pPr>
            <a:r>
              <a:rPr lang="en-US" sz="1000" dirty="0">
                <a:cs typeface="Segoe UI"/>
              </a:rPr>
              <a:t>Type and background combinations must meet a minimum 4.5:1 contrast ratio to help ensure people of all abilities can access and understand our communications. </a:t>
            </a:r>
          </a:p>
          <a:p>
            <a:pPr marL="10583">
              <a:spcBef>
                <a:spcPts val="800"/>
              </a:spcBef>
            </a:pPr>
            <a:r>
              <a:rPr lang="en-US" sz="1000" dirty="0">
                <a:cs typeface="Segoe UI"/>
              </a:rPr>
              <a:t>Pick colors carefully and avoid relying on color alone to convey information. Always provide text or other graphical cues to guide customers to our message.</a:t>
            </a:r>
          </a:p>
          <a:p>
            <a:pPr marL="10583">
              <a:spcBef>
                <a:spcPts val="800"/>
              </a:spcBef>
            </a:pPr>
            <a:r>
              <a:rPr lang="en-US" sz="1000" dirty="0">
                <a:cs typeface="Segoe UI"/>
              </a:rPr>
              <a:t>Examples demonstrate correct color use </a:t>
            </a:r>
            <a:br>
              <a:rPr lang="en-US" sz="1000" dirty="0">
                <a:cs typeface="Segoe UI"/>
              </a:rPr>
            </a:br>
            <a:r>
              <a:rPr lang="en-US" sz="1000" dirty="0">
                <a:cs typeface="Segoe UI"/>
              </a:rPr>
              <a:t>for on-screen applications. </a:t>
            </a:r>
          </a:p>
          <a:p>
            <a:pPr>
              <a:spcBef>
                <a:spcPts val="600"/>
              </a:spcBef>
            </a:pPr>
            <a:r>
              <a:rPr lang="en-US" sz="1000" dirty="0">
                <a:hlinkClick r:id="rId3"/>
              </a:rPr>
              <a:t>Get the Color Contrast Analyzer</a:t>
            </a:r>
            <a:endParaRPr lang="en-US" sz="1000" dirty="0"/>
          </a:p>
          <a:p>
            <a:pPr>
              <a:spcBef>
                <a:spcPts val="600"/>
              </a:spcBef>
            </a:pPr>
            <a:r>
              <a:rPr lang="en-US" sz="1000" dirty="0">
                <a:hlinkClick r:id="rId4"/>
              </a:rPr>
              <a:t>Get more information on accessibility </a:t>
            </a:r>
            <a:endParaRPr lang="en-US" sz="1000" dirty="0"/>
          </a:p>
          <a:p>
            <a:pPr>
              <a:spcBef>
                <a:spcPts val="600"/>
              </a:spcBef>
            </a:pPr>
            <a:r>
              <a:rPr lang="en-US" sz="1000" dirty="0">
                <a:hlinkClick r:id="rId5"/>
              </a:rPr>
              <a:t>Get the Microsoft color guidelines PDF</a:t>
            </a:r>
            <a:endParaRPr lang="en-US" sz="1050" dirty="0"/>
          </a:p>
        </p:txBody>
      </p:sp>
      <p:grpSp>
        <p:nvGrpSpPr>
          <p:cNvPr id="7" name="Light Brand colors" descr="Light Microsoft Brand colors with text in accessible brand colors">
            <a:extLst>
              <a:ext uri="{FF2B5EF4-FFF2-40B4-BE49-F238E27FC236}">
                <a16:creationId xmlns:a16="http://schemas.microsoft.com/office/drawing/2014/main" id="{98B83FDE-41A8-4BD1-BC13-BE0A5C3C6335}"/>
              </a:ext>
            </a:extLst>
          </p:cNvPr>
          <p:cNvGrpSpPr/>
          <p:nvPr/>
        </p:nvGrpSpPr>
        <p:grpSpPr>
          <a:xfrm>
            <a:off x="4670306" y="1436687"/>
            <a:ext cx="6945151" cy="592860"/>
            <a:chOff x="4065588" y="1436688"/>
            <a:chExt cx="7549853" cy="598859"/>
          </a:xfrm>
        </p:grpSpPr>
        <p:sp>
          <p:nvSpPr>
            <p:cNvPr id="93" name="Freeform 121" descr="Light Orange shape">
              <a:extLst>
                <a:ext uri="{FF2B5EF4-FFF2-40B4-BE49-F238E27FC236}">
                  <a16:creationId xmlns:a16="http://schemas.microsoft.com/office/drawing/2014/main" id="{6BE88D42-9F26-4C16-8AB8-36C379B94707}"/>
                </a:ext>
              </a:extLst>
            </p:cNvPr>
            <p:cNvSpPr/>
            <p:nvPr/>
          </p:nvSpPr>
          <p:spPr bwMode="auto">
            <a:xfrm>
              <a:off x="4065588" y="1436688"/>
              <a:ext cx="1225097" cy="598859"/>
            </a:xfrm>
            <a:prstGeom prst="rect">
              <a:avLst/>
            </a:prstGeom>
            <a:solidFill>
              <a:srgbClr val="FF9349"/>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B2929"/>
                  </a:solidFill>
                  <a:latin typeface="Segoe UI" panose="020B0502040204020203" pitchFamily="34" charset="0"/>
                  <a:cs typeface="Segoe UI" panose="020B0502040204020203" pitchFamily="34" charset="0"/>
                </a:rPr>
                <a:t>Dark Orange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R255 G147 B73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#FF9349 </a:t>
              </a:r>
              <a:endParaRPr lang="en-US" sz="653" dirty="0">
                <a:solidFill>
                  <a:srgbClr val="000000"/>
                </a:solidFill>
                <a:latin typeface="Segoe UI" panose="020B0502040204020203" pitchFamily="34" charset="0"/>
                <a:cs typeface="Segoe UI" panose="020B0502040204020203" pitchFamily="34" charset="0"/>
              </a:endParaRPr>
            </a:p>
          </p:txBody>
        </p:sp>
        <p:sp>
          <p:nvSpPr>
            <p:cNvPr id="98" name="Freeform 119" descr="Light Yellow shape">
              <a:extLst>
                <a:ext uri="{FF2B5EF4-FFF2-40B4-BE49-F238E27FC236}">
                  <a16:creationId xmlns:a16="http://schemas.microsoft.com/office/drawing/2014/main" id="{1B386A98-D1CB-473A-9E86-F6D304EBE772}"/>
                </a:ext>
              </a:extLst>
            </p:cNvPr>
            <p:cNvSpPr/>
            <p:nvPr/>
          </p:nvSpPr>
          <p:spPr bwMode="auto">
            <a:xfrm>
              <a:off x="5324151" y="1436688"/>
              <a:ext cx="1225097" cy="598859"/>
            </a:xfrm>
            <a:prstGeom prst="rect">
              <a:avLst/>
            </a:prstGeom>
            <a:solidFill>
              <a:srgbClr val="FEF000"/>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A4B16"/>
                  </a:solidFill>
                  <a:latin typeface="Segoe UI" panose="020B0502040204020203" pitchFamily="34" charset="0"/>
                  <a:cs typeface="Segoe UI" panose="020B0502040204020203" pitchFamily="34" charset="0"/>
                </a:rPr>
                <a:t>Dark Yellow</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R254 G240 B0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#FEF000 </a:t>
              </a:r>
              <a:endParaRPr lang="en-US" sz="653" dirty="0">
                <a:solidFill>
                  <a:srgbClr val="000000"/>
                </a:solidFill>
                <a:latin typeface="Segoe UI" panose="020B0502040204020203" pitchFamily="34" charset="0"/>
                <a:cs typeface="Segoe UI" panose="020B0502040204020203" pitchFamily="34" charset="0"/>
              </a:endParaRPr>
            </a:p>
          </p:txBody>
        </p:sp>
        <p:sp>
          <p:nvSpPr>
            <p:cNvPr id="97" name="Rectangle 96" descr="Light Green shape">
              <a:extLst>
                <a:ext uri="{FF2B5EF4-FFF2-40B4-BE49-F238E27FC236}">
                  <a16:creationId xmlns:a16="http://schemas.microsoft.com/office/drawing/2014/main" id="{6ADF17D6-4CD7-4EFE-95E0-A82C278F2F92}"/>
                </a:ext>
              </a:extLst>
            </p:cNvPr>
            <p:cNvSpPr/>
            <p:nvPr/>
          </p:nvSpPr>
          <p:spPr bwMode="auto">
            <a:xfrm>
              <a:off x="6590700" y="1436688"/>
              <a:ext cx="1225097" cy="598859"/>
            </a:xfrm>
            <a:prstGeom prst="rect">
              <a:avLst/>
            </a:prstGeom>
            <a:solidFill>
              <a:srgbClr val="9BF00B"/>
            </a:solidFill>
            <a:ln>
              <a:noFill/>
            </a:ln>
            <a:effectLst/>
          </p:spPr>
          <p:style>
            <a:lnRef idx="1">
              <a:schemeClr val="accent1"/>
            </a:lnRef>
            <a:fillRef idx="3">
              <a:schemeClr val="accent1"/>
            </a:fillRef>
            <a:effectRef idx="2">
              <a:schemeClr val="accent1"/>
            </a:effectRef>
            <a:fontRef idx="minor">
              <a:schemeClr val="lt1"/>
            </a:fontRef>
          </p:style>
          <p:txBody>
            <a:bodyPr lIns="45720" tIns="45720" rIns="45720" bIns="45720" rtlCol="0" anchor="t"/>
            <a:lstStyle/>
            <a:p>
              <a:pPr defTabSz="746123"/>
              <a:r>
                <a:rPr lang="en-US" sz="800" b="1" dirty="0">
                  <a:solidFill>
                    <a:srgbClr val="054B16"/>
                  </a:solidFill>
                  <a:latin typeface="Segoe UI" panose="020B0502040204020203" pitchFamily="34" charset="0"/>
                  <a:cs typeface="Segoe UI" panose="020B0502040204020203" pitchFamily="34" charset="0"/>
                </a:rPr>
                <a:t>Dark Green</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653" b="1" dirty="0">
                <a:solidFill>
                  <a:srgbClr val="FFFFFF"/>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R155 G240 B11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#9BF00B</a:t>
              </a:r>
              <a:endParaRPr lang="en-US" sz="653" dirty="0">
                <a:solidFill>
                  <a:srgbClr val="000000"/>
                </a:solidFill>
                <a:latin typeface="Segoe UI" panose="020B0502040204020203" pitchFamily="34" charset="0"/>
                <a:cs typeface="Segoe UI" panose="020B0502040204020203" pitchFamily="34" charset="0"/>
              </a:endParaRPr>
            </a:p>
          </p:txBody>
        </p:sp>
        <p:sp>
          <p:nvSpPr>
            <p:cNvPr id="96" name="Rectangle 95" descr="Light Teal shape">
              <a:extLst>
                <a:ext uri="{FF2B5EF4-FFF2-40B4-BE49-F238E27FC236}">
                  <a16:creationId xmlns:a16="http://schemas.microsoft.com/office/drawing/2014/main" id="{379C6FEB-1FFA-4797-82D6-106BABE574C8}"/>
                </a:ext>
              </a:extLst>
            </p:cNvPr>
            <p:cNvSpPr/>
            <p:nvPr/>
          </p:nvSpPr>
          <p:spPr bwMode="auto">
            <a:xfrm>
              <a:off x="7857249" y="1436688"/>
              <a:ext cx="1225097" cy="598859"/>
            </a:xfrm>
            <a:prstGeom prst="rect">
              <a:avLst/>
            </a:prstGeom>
            <a:solidFill>
              <a:srgbClr val="30E5D0"/>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274B47"/>
                  </a:solidFill>
                  <a:latin typeface="Segoe UI" panose="020B0502040204020203" pitchFamily="34" charset="0"/>
                  <a:cs typeface="Segoe UI" panose="020B0502040204020203" pitchFamily="34" charset="0"/>
                </a:rPr>
                <a:t>Dark Teal</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b="1" dirty="0">
                <a:solidFill>
                  <a:srgbClr val="FFFFFF"/>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R48 G229 B208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#30E5D0 </a:t>
              </a:r>
              <a:endParaRPr lang="en-US" sz="653" dirty="0">
                <a:solidFill>
                  <a:srgbClr val="000000"/>
                </a:solidFill>
                <a:latin typeface="Segoe UI" panose="020B0502040204020203" pitchFamily="34" charset="0"/>
                <a:cs typeface="Segoe UI" panose="020B0502040204020203" pitchFamily="34" charset="0"/>
              </a:endParaRPr>
            </a:p>
          </p:txBody>
        </p:sp>
        <p:sp>
          <p:nvSpPr>
            <p:cNvPr id="94" name="Freeform 130" descr="Light Blue shape">
              <a:extLst>
                <a:ext uri="{FF2B5EF4-FFF2-40B4-BE49-F238E27FC236}">
                  <a16:creationId xmlns:a16="http://schemas.microsoft.com/office/drawing/2014/main" id="{DF822311-1EF2-4365-B0BE-57536A2EF063}"/>
                </a:ext>
              </a:extLst>
            </p:cNvPr>
            <p:cNvSpPr/>
            <p:nvPr/>
          </p:nvSpPr>
          <p:spPr bwMode="auto">
            <a:xfrm>
              <a:off x="9123797" y="1436688"/>
              <a:ext cx="1225097" cy="598859"/>
            </a:xfrm>
            <a:prstGeom prst="rect">
              <a:avLst/>
            </a:prstGeom>
            <a:solidFill>
              <a:srgbClr val="50E6FF"/>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243A5E"/>
                  </a:solidFill>
                  <a:latin typeface="Segoe UI" panose="020B0502040204020203" pitchFamily="34" charset="0"/>
                  <a:cs typeface="Segoe UI" panose="020B0502040204020203" pitchFamily="34" charset="0"/>
                </a:rPr>
                <a:t>Dark Blue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R80 G230 B255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#50E6FF</a:t>
              </a:r>
              <a:endParaRPr lang="en-US" sz="653" dirty="0">
                <a:solidFill>
                  <a:srgbClr val="000000"/>
                </a:solidFill>
                <a:latin typeface="Segoe UI" panose="020B0502040204020203" pitchFamily="34" charset="0"/>
                <a:cs typeface="Segoe UI" panose="020B0502040204020203" pitchFamily="34" charset="0"/>
              </a:endParaRPr>
            </a:p>
          </p:txBody>
        </p:sp>
        <p:sp>
          <p:nvSpPr>
            <p:cNvPr id="95" name="Freeform 131" descr="Light Purple shape">
              <a:extLst>
                <a:ext uri="{FF2B5EF4-FFF2-40B4-BE49-F238E27FC236}">
                  <a16:creationId xmlns:a16="http://schemas.microsoft.com/office/drawing/2014/main" id="{B41A48F4-D1E8-4A21-A8B5-7EB0280E1691}"/>
                </a:ext>
              </a:extLst>
            </p:cNvPr>
            <p:cNvSpPr/>
            <p:nvPr/>
          </p:nvSpPr>
          <p:spPr bwMode="auto">
            <a:xfrm>
              <a:off x="10390344" y="1436688"/>
              <a:ext cx="1225097" cy="598859"/>
            </a:xfrm>
            <a:prstGeom prst="rect">
              <a:avLst/>
            </a:prstGeom>
            <a:solidFill>
              <a:srgbClr val="D59DFF"/>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3B2E58"/>
                  </a:solidFill>
                  <a:latin typeface="Segoe UI" panose="020B0502040204020203" pitchFamily="34" charset="0"/>
                  <a:cs typeface="Segoe UI" panose="020B0502040204020203" pitchFamily="34" charset="0"/>
                </a:rPr>
                <a:t>Dark Purple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R213 G157 B255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#D59DFF </a:t>
              </a:r>
              <a:endParaRPr lang="en-US" sz="653" dirty="0">
                <a:solidFill>
                  <a:srgbClr val="000000"/>
                </a:solidFill>
                <a:latin typeface="Segoe UI" panose="020B0502040204020203" pitchFamily="34" charset="0"/>
                <a:cs typeface="Segoe UI" panose="020B0502040204020203" pitchFamily="34" charset="0"/>
              </a:endParaRPr>
            </a:p>
          </p:txBody>
        </p:sp>
      </p:grpSp>
      <p:grpSp>
        <p:nvGrpSpPr>
          <p:cNvPr id="8" name="Brand colors" descr="Microsoft Brand colors with text in accessible brand colors">
            <a:extLst>
              <a:ext uri="{FF2B5EF4-FFF2-40B4-BE49-F238E27FC236}">
                <a16:creationId xmlns:a16="http://schemas.microsoft.com/office/drawing/2014/main" id="{8ACF8968-59CE-4886-948C-335CB2143BF8}"/>
              </a:ext>
            </a:extLst>
          </p:cNvPr>
          <p:cNvGrpSpPr/>
          <p:nvPr/>
        </p:nvGrpSpPr>
        <p:grpSpPr>
          <a:xfrm>
            <a:off x="4670306" y="2069168"/>
            <a:ext cx="6945151" cy="592860"/>
            <a:chOff x="4065588" y="2065908"/>
            <a:chExt cx="7549853" cy="601359"/>
          </a:xfrm>
        </p:grpSpPr>
        <p:sp>
          <p:nvSpPr>
            <p:cNvPr id="44" name="Rectangle 43" descr="Orange shape">
              <a:extLst>
                <a:ext uri="{FF2B5EF4-FFF2-40B4-BE49-F238E27FC236}">
                  <a16:creationId xmlns:a16="http://schemas.microsoft.com/office/drawing/2014/main" id="{EED6C192-0F39-417C-B412-BE8997774A8C}"/>
                </a:ext>
              </a:extLst>
            </p:cNvPr>
            <p:cNvSpPr/>
            <p:nvPr/>
          </p:nvSpPr>
          <p:spPr bwMode="auto">
            <a:xfrm>
              <a:off x="4065588" y="2065908"/>
              <a:ext cx="1225097" cy="601358"/>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dirty="0">
                <a:solidFill>
                  <a:srgbClr val="FFFFFF"/>
                </a:solidFill>
                <a:latin typeface="Segoe UI" panose="020B0502040204020203" pitchFamily="34" charset="0"/>
                <a:cs typeface="Segoe UI" panose="020B0502040204020203" pitchFamily="34" charset="0"/>
              </a:endParaRPr>
            </a:p>
            <a:p>
              <a:pPr defTabSz="746123"/>
              <a:r>
                <a:rPr lang="en-US" sz="650" dirty="0">
                  <a:solidFill>
                    <a:srgbClr val="FFFFFF"/>
                  </a:solidFill>
                  <a:latin typeface="Segoe UI" panose="020B0502040204020203" pitchFamily="34" charset="0"/>
                  <a:cs typeface="Segoe UI" panose="020B0502040204020203" pitchFamily="34" charset="0"/>
                </a:rPr>
                <a:t>R216 G59 B1</a:t>
              </a:r>
            </a:p>
            <a:p>
              <a:pPr defTabSz="746123">
                <a:spcAft>
                  <a:spcPts val="326"/>
                </a:spcAft>
              </a:pPr>
              <a:r>
                <a:rPr lang="en-US" sz="650" dirty="0">
                  <a:solidFill>
                    <a:srgbClr val="FFFFFF"/>
                  </a:solidFill>
                  <a:latin typeface="Segoe UI" panose="020B0502040204020203" pitchFamily="34" charset="0"/>
                  <a:cs typeface="Segoe UI" panose="020B0502040204020203" pitchFamily="34" charset="0"/>
                </a:rPr>
                <a:t>Hex #D83B01</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63" name="Freeform 39" descr="Yellow shape">
              <a:extLst>
                <a:ext uri="{FF2B5EF4-FFF2-40B4-BE49-F238E27FC236}">
                  <a16:creationId xmlns:a16="http://schemas.microsoft.com/office/drawing/2014/main" id="{F7A163AB-16EC-4A9A-B9AE-4A55C7CBBD3E}"/>
                </a:ext>
              </a:extLst>
            </p:cNvPr>
            <p:cNvSpPr/>
            <p:nvPr/>
          </p:nvSpPr>
          <p:spPr bwMode="auto">
            <a:xfrm>
              <a:off x="5324151" y="2065908"/>
              <a:ext cx="1225097" cy="601358"/>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000000"/>
                  </a:solidFill>
                  <a:latin typeface="Segoe UI" panose="020B0502040204020203" pitchFamily="34" charset="0"/>
                  <a:cs typeface="Segoe UI" panose="020B0502040204020203" pitchFamily="34" charset="0"/>
                </a:rPr>
                <a:t>R255 G185 B0</a:t>
              </a:r>
            </a:p>
            <a:p>
              <a:pPr defTabSz="746123"/>
              <a:r>
                <a:rPr lang="pt-BR" sz="650" dirty="0">
                  <a:solidFill>
                    <a:srgbClr val="000000"/>
                  </a:solidFill>
                  <a:latin typeface="Segoe UI" panose="020B0502040204020203" pitchFamily="34" charset="0"/>
                  <a:cs typeface="Segoe UI" panose="020B0502040204020203" pitchFamily="34" charset="0"/>
                </a:rPr>
                <a:t>Hex #FFB900</a:t>
              </a:r>
            </a:p>
          </p:txBody>
        </p:sp>
        <p:sp>
          <p:nvSpPr>
            <p:cNvPr id="38" name="Rectangle 37" descr="Green shape">
              <a:extLst>
                <a:ext uri="{FF2B5EF4-FFF2-40B4-BE49-F238E27FC236}">
                  <a16:creationId xmlns:a16="http://schemas.microsoft.com/office/drawing/2014/main" id="{5BF02026-F3EE-4817-B184-CDBAFACB830F}"/>
                </a:ext>
              </a:extLst>
            </p:cNvPr>
            <p:cNvSpPr/>
            <p:nvPr/>
          </p:nvSpPr>
          <p:spPr bwMode="auto">
            <a:xfrm>
              <a:off x="6590700" y="2065908"/>
              <a:ext cx="1225097" cy="601358"/>
            </a:xfrm>
            <a:prstGeom prst="rect">
              <a:avLst/>
            </a:prstGeom>
            <a:solidFill>
              <a:srgbClr val="107C10"/>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0" dirty="0">
                  <a:solidFill>
                    <a:srgbClr val="FFFFFF"/>
                  </a:solidFill>
                  <a:latin typeface="Segoe UI" panose="020B0502040204020203" pitchFamily="34" charset="0"/>
                  <a:cs typeface="Segoe UI" panose="020B0502040204020203" pitchFamily="34" charset="0"/>
                </a:rPr>
                <a:t>R16 G124 B16</a:t>
              </a:r>
            </a:p>
            <a:p>
              <a:pPr defTabSz="746123"/>
              <a:r>
                <a:rPr lang="pt-BR" sz="650" dirty="0">
                  <a:solidFill>
                    <a:srgbClr val="FFFFFF"/>
                  </a:solidFill>
                  <a:latin typeface="Segoe UI" panose="020B0502040204020203" pitchFamily="34" charset="0"/>
                  <a:cs typeface="Segoe UI" panose="020B0502040204020203" pitchFamily="34" charset="0"/>
                </a:rPr>
                <a:t>Hex #107C10</a:t>
              </a: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39" name="Rectangle 38" descr="Teal shape">
              <a:extLst>
                <a:ext uri="{FF2B5EF4-FFF2-40B4-BE49-F238E27FC236}">
                  <a16:creationId xmlns:a16="http://schemas.microsoft.com/office/drawing/2014/main" id="{C75DECB7-6846-45E7-ADF8-FAAE77209BFA}"/>
                </a:ext>
              </a:extLst>
            </p:cNvPr>
            <p:cNvSpPr/>
            <p:nvPr/>
          </p:nvSpPr>
          <p:spPr bwMode="auto">
            <a:xfrm>
              <a:off x="7857249" y="2065908"/>
              <a:ext cx="1225097" cy="601358"/>
            </a:xfrm>
            <a:prstGeom prst="rect">
              <a:avLst/>
            </a:prstGeom>
            <a:solidFill>
              <a:srgbClr val="008575"/>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FFFFFF"/>
                  </a:solidFill>
                  <a:latin typeface="Segoe UI" panose="020B0502040204020203" pitchFamily="34" charset="0"/>
                  <a:cs typeface="Segoe UI" panose="020B0502040204020203" pitchFamily="34" charset="0"/>
                </a:rPr>
                <a:t>R0 G133 B117</a:t>
              </a:r>
            </a:p>
            <a:p>
              <a:pPr defTabSz="746123"/>
              <a:r>
                <a:rPr lang="pt-BR" sz="650" dirty="0">
                  <a:solidFill>
                    <a:srgbClr val="FFFFFF"/>
                  </a:solidFill>
                  <a:latin typeface="Segoe UI" panose="020B0502040204020203" pitchFamily="34" charset="0"/>
                  <a:cs typeface="Segoe UI" panose="020B0502040204020203" pitchFamily="34" charset="0"/>
                </a:rPr>
                <a:t>Hex #008575</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40" name="Rectangle 39" descr="Blue shape">
              <a:extLst>
                <a:ext uri="{FF2B5EF4-FFF2-40B4-BE49-F238E27FC236}">
                  <a16:creationId xmlns:a16="http://schemas.microsoft.com/office/drawing/2014/main" id="{85C19067-F49C-4B80-B492-5449238C0613}"/>
                </a:ext>
              </a:extLst>
            </p:cNvPr>
            <p:cNvSpPr/>
            <p:nvPr/>
          </p:nvSpPr>
          <p:spPr bwMode="auto">
            <a:xfrm>
              <a:off x="9123797" y="2065908"/>
              <a:ext cx="1225097" cy="601358"/>
            </a:xfrm>
            <a:prstGeom prst="rect">
              <a:avLst/>
            </a:prstGeom>
            <a:solidFill>
              <a:srgbClr val="0078D4"/>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FFFFFF"/>
                  </a:solidFill>
                  <a:latin typeface="Segoe UI" panose="020B0502040204020203" pitchFamily="34" charset="0"/>
                  <a:cs typeface="Segoe UI" panose="020B0502040204020203" pitchFamily="34" charset="0"/>
                </a:rPr>
                <a:t>R0 G120 B212</a:t>
              </a:r>
            </a:p>
            <a:p>
              <a:pPr defTabSz="746123"/>
              <a:r>
                <a:rPr lang="pt-BR" sz="650" dirty="0">
                  <a:solidFill>
                    <a:srgbClr val="FFFFFF"/>
                  </a:solidFill>
                  <a:latin typeface="Segoe UI" panose="020B0502040204020203" pitchFamily="34" charset="0"/>
                  <a:cs typeface="Segoe UI" panose="020B0502040204020203" pitchFamily="34" charset="0"/>
                </a:rPr>
                <a:t>Hex #0078D4</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41" name="Rectangle 40" descr="Purple shape">
              <a:extLst>
                <a:ext uri="{FF2B5EF4-FFF2-40B4-BE49-F238E27FC236}">
                  <a16:creationId xmlns:a16="http://schemas.microsoft.com/office/drawing/2014/main" id="{42950567-0FD6-44FF-8285-6B2843BE41BE}"/>
                </a:ext>
              </a:extLst>
            </p:cNvPr>
            <p:cNvSpPr/>
            <p:nvPr/>
          </p:nvSpPr>
          <p:spPr bwMode="auto">
            <a:xfrm>
              <a:off x="10390344" y="2065909"/>
              <a:ext cx="1225097" cy="601358"/>
            </a:xfrm>
            <a:prstGeom prst="rect">
              <a:avLst/>
            </a:prstGeom>
            <a:solidFill>
              <a:srgbClr val="8661C5"/>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b="1" dirty="0">
                <a:solidFill>
                  <a:srgbClr val="FFFFFF"/>
                </a:solidFill>
                <a:latin typeface="Segoe UI" panose="020B0502040204020203" pitchFamily="34" charset="0"/>
                <a:cs typeface="Segoe UI" panose="020B0502040204020203" pitchFamily="34" charset="0"/>
              </a:endParaRPr>
            </a:p>
            <a:p>
              <a:pPr defTabSz="746123"/>
              <a:r>
                <a:rPr lang="pt-BR" sz="650" dirty="0">
                  <a:solidFill>
                    <a:srgbClr val="FFFFFF"/>
                  </a:solidFill>
                  <a:latin typeface="Segoe UI" panose="020B0502040204020203" pitchFamily="34" charset="0"/>
                  <a:cs typeface="Segoe UI" panose="020B0502040204020203" pitchFamily="34" charset="0"/>
                </a:rPr>
                <a:t>R134 G97 B197</a:t>
              </a:r>
            </a:p>
            <a:p>
              <a:pPr defTabSz="746123"/>
              <a:r>
                <a:rPr lang="pt-BR" sz="650" dirty="0">
                  <a:solidFill>
                    <a:srgbClr val="FFFFFF"/>
                  </a:solidFill>
                  <a:latin typeface="Segoe UI" panose="020B0502040204020203" pitchFamily="34" charset="0"/>
                  <a:cs typeface="Segoe UI" panose="020B0502040204020203" pitchFamily="34" charset="0"/>
                </a:rPr>
                <a:t>Hex #8661C5</a:t>
              </a:r>
            </a:p>
            <a:p>
              <a:pPr defTabSz="746123"/>
              <a:endParaRPr lang="en-US" sz="650" b="1" dirty="0">
                <a:solidFill>
                  <a:srgbClr val="FFFFFF"/>
                </a:solidFill>
                <a:latin typeface="Segoe UI" panose="020B0502040204020203" pitchFamily="34" charset="0"/>
                <a:cs typeface="Segoe UI" panose="020B0502040204020203" pitchFamily="34" charset="0"/>
              </a:endParaRPr>
            </a:p>
          </p:txBody>
        </p:sp>
      </p:grpSp>
      <p:grpSp>
        <p:nvGrpSpPr>
          <p:cNvPr id="9" name="Dark Brand colors" descr="Dark Microsoft Brand colors with text in accessible brand colors">
            <a:extLst>
              <a:ext uri="{FF2B5EF4-FFF2-40B4-BE49-F238E27FC236}">
                <a16:creationId xmlns:a16="http://schemas.microsoft.com/office/drawing/2014/main" id="{2F096BB6-55F1-40FF-9B57-5E87B09575C0}"/>
              </a:ext>
            </a:extLst>
          </p:cNvPr>
          <p:cNvGrpSpPr/>
          <p:nvPr/>
        </p:nvGrpSpPr>
        <p:grpSpPr>
          <a:xfrm>
            <a:off x="4670306" y="2701649"/>
            <a:ext cx="6945151" cy="592860"/>
            <a:chOff x="4065588" y="2697627"/>
            <a:chExt cx="7549853" cy="601358"/>
          </a:xfrm>
        </p:grpSpPr>
        <p:sp>
          <p:nvSpPr>
            <p:cNvPr id="59" name="Rectangle 58" descr="Dark Orange shape">
              <a:extLst>
                <a:ext uri="{FF2B5EF4-FFF2-40B4-BE49-F238E27FC236}">
                  <a16:creationId xmlns:a16="http://schemas.microsoft.com/office/drawing/2014/main" id="{0CB66887-9ECF-4A45-9981-89E577AA18A3}"/>
                </a:ext>
              </a:extLst>
            </p:cNvPr>
            <p:cNvSpPr/>
            <p:nvPr/>
          </p:nvSpPr>
          <p:spPr bwMode="auto">
            <a:xfrm>
              <a:off x="4065588" y="2697627"/>
              <a:ext cx="1225097" cy="601358"/>
            </a:xfrm>
            <a:prstGeom prst="rect">
              <a:avLst/>
            </a:prstGeom>
            <a:solidFill>
              <a:srgbClr val="6B2929"/>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9349"/>
                  </a:solidFill>
                  <a:latin typeface="Segoe UI" panose="020B0502040204020203" pitchFamily="34" charset="0"/>
                  <a:cs typeface="Segoe UI" panose="020B0502040204020203" pitchFamily="34" charset="0"/>
                </a:rPr>
                <a:t>Light Orange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R107 G41 B41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#6B2929</a:t>
              </a:r>
              <a:endParaRPr lang="en-US" sz="653" dirty="0">
                <a:solidFill>
                  <a:srgbClr val="FFFFFF"/>
                </a:solidFill>
                <a:latin typeface="Segoe UI" panose="020B0502040204020203" pitchFamily="34" charset="0"/>
                <a:cs typeface="Segoe UI" panose="020B0502040204020203" pitchFamily="34" charset="0"/>
              </a:endParaRPr>
            </a:p>
          </p:txBody>
        </p:sp>
        <p:sp>
          <p:nvSpPr>
            <p:cNvPr id="65" name="Rectangle 64" descr="Dark Yellow shape">
              <a:extLst>
                <a:ext uri="{FF2B5EF4-FFF2-40B4-BE49-F238E27FC236}">
                  <a16:creationId xmlns:a16="http://schemas.microsoft.com/office/drawing/2014/main" id="{99C9AF21-1991-4D27-AC88-4C44D45A013A}"/>
                </a:ext>
              </a:extLst>
            </p:cNvPr>
            <p:cNvSpPr/>
            <p:nvPr/>
          </p:nvSpPr>
          <p:spPr bwMode="auto">
            <a:xfrm>
              <a:off x="5324151" y="2697627"/>
              <a:ext cx="1225097" cy="601358"/>
            </a:xfrm>
            <a:prstGeom prst="rect">
              <a:avLst/>
            </a:prstGeom>
            <a:solidFill>
              <a:srgbClr val="6A4B16"/>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EF000"/>
                  </a:solidFill>
                  <a:latin typeface="Segoe UI" panose="020B0502040204020203" pitchFamily="34" charset="0"/>
                  <a:cs typeface="Segoe UI" panose="020B0502040204020203" pitchFamily="34" charset="0"/>
                </a:rPr>
                <a:t>Light Yellow</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R106 G75 B22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#6A4B16 </a:t>
              </a:r>
              <a:endParaRPr lang="en-US" sz="653" dirty="0">
                <a:solidFill>
                  <a:srgbClr val="FFFFFF"/>
                </a:solidFill>
                <a:latin typeface="Segoe UI" panose="020B0502040204020203" pitchFamily="34" charset="0"/>
                <a:cs typeface="Segoe UI" panose="020B0502040204020203" pitchFamily="34" charset="0"/>
              </a:endParaRPr>
            </a:p>
          </p:txBody>
        </p:sp>
        <p:sp>
          <p:nvSpPr>
            <p:cNvPr id="51" name="Rectangle 50" descr="Dark Green shape">
              <a:extLst>
                <a:ext uri="{FF2B5EF4-FFF2-40B4-BE49-F238E27FC236}">
                  <a16:creationId xmlns:a16="http://schemas.microsoft.com/office/drawing/2014/main" id="{2A7BFABF-3160-4E9F-B050-B364ABE643BE}"/>
                </a:ext>
              </a:extLst>
            </p:cNvPr>
            <p:cNvSpPr/>
            <p:nvPr/>
          </p:nvSpPr>
          <p:spPr bwMode="auto">
            <a:xfrm>
              <a:off x="6590700" y="2697627"/>
              <a:ext cx="1225097" cy="601358"/>
            </a:xfrm>
            <a:prstGeom prst="rect">
              <a:avLst/>
            </a:prstGeom>
            <a:solidFill>
              <a:srgbClr val="054B16"/>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9BF00B"/>
                  </a:solidFill>
                  <a:latin typeface="Segoe UI" panose="020B0502040204020203" pitchFamily="34" charset="0"/>
                  <a:cs typeface="Segoe UI" panose="020B0502040204020203" pitchFamily="34" charset="0"/>
                </a:rPr>
                <a:t>Light Green</a:t>
              </a:r>
              <a:br>
                <a:rPr lang="en-US" sz="800" b="1" dirty="0">
                  <a:solidFill>
                    <a:srgbClr val="FFFFFF"/>
                  </a:solidFill>
                  <a:latin typeface="Segoe UI" panose="020B0502040204020203" pitchFamily="34" charset="0"/>
                  <a:cs typeface="Segoe UI" panose="020B0502040204020203" pitchFamily="34" charset="0"/>
                </a:rPr>
              </a:br>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R5 G75 B22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#054B16 </a:t>
              </a:r>
              <a:endParaRPr lang="en-US" sz="653" dirty="0">
                <a:solidFill>
                  <a:srgbClr val="FFFFFF"/>
                </a:solidFill>
                <a:latin typeface="Segoe UI" panose="020B0502040204020203" pitchFamily="34" charset="0"/>
                <a:cs typeface="Segoe UI" panose="020B0502040204020203" pitchFamily="34" charset="0"/>
              </a:endParaRPr>
            </a:p>
          </p:txBody>
        </p:sp>
        <p:sp>
          <p:nvSpPr>
            <p:cNvPr id="52" name="Rectangle 51" descr="Dark Teal shape">
              <a:extLst>
                <a:ext uri="{FF2B5EF4-FFF2-40B4-BE49-F238E27FC236}">
                  <a16:creationId xmlns:a16="http://schemas.microsoft.com/office/drawing/2014/main" id="{F6B28A2F-DEDA-44AD-B059-2638BE5AD203}"/>
                </a:ext>
              </a:extLst>
            </p:cNvPr>
            <p:cNvSpPr/>
            <p:nvPr/>
          </p:nvSpPr>
          <p:spPr bwMode="auto">
            <a:xfrm>
              <a:off x="7857249" y="2697627"/>
              <a:ext cx="1225097" cy="601358"/>
            </a:xfrm>
            <a:prstGeom prst="rect">
              <a:avLst/>
            </a:prstGeom>
            <a:solidFill>
              <a:srgbClr val="274B47"/>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30E5D0"/>
                  </a:solidFill>
                  <a:latin typeface="Segoe UI" panose="020B0502040204020203" pitchFamily="34" charset="0"/>
                  <a:cs typeface="Segoe UI" panose="020B0502040204020203" pitchFamily="34" charset="0"/>
                </a:rPr>
                <a:t>Light Teal</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R39 G75 B71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#274B47 </a:t>
              </a:r>
              <a:endParaRPr lang="en-US" sz="653" dirty="0">
                <a:solidFill>
                  <a:srgbClr val="FFFFFF"/>
                </a:solidFill>
                <a:latin typeface="Segoe UI" panose="020B0502040204020203" pitchFamily="34" charset="0"/>
                <a:cs typeface="Segoe UI" panose="020B0502040204020203" pitchFamily="34" charset="0"/>
              </a:endParaRPr>
            </a:p>
          </p:txBody>
        </p:sp>
        <p:sp>
          <p:nvSpPr>
            <p:cNvPr id="53" name="Rectangle 52" descr="Dark Blue shape">
              <a:extLst>
                <a:ext uri="{FF2B5EF4-FFF2-40B4-BE49-F238E27FC236}">
                  <a16:creationId xmlns:a16="http://schemas.microsoft.com/office/drawing/2014/main" id="{878696F7-4418-4869-A028-B46E208D1CC9}"/>
                </a:ext>
              </a:extLst>
            </p:cNvPr>
            <p:cNvSpPr/>
            <p:nvPr/>
          </p:nvSpPr>
          <p:spPr bwMode="auto">
            <a:xfrm>
              <a:off x="9123797" y="2697627"/>
              <a:ext cx="1225097" cy="601358"/>
            </a:xfrm>
            <a:prstGeom prst="rect">
              <a:avLst/>
            </a:prstGeom>
            <a:solidFill>
              <a:srgbClr val="243A5E"/>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50E6FF"/>
                  </a:solidFill>
                  <a:latin typeface="Segoe UI" panose="020B0502040204020203" pitchFamily="34" charset="0"/>
                  <a:cs typeface="Segoe UI" panose="020B0502040204020203" pitchFamily="34" charset="0"/>
                </a:rPr>
                <a:t>Light Blue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R36 G58 B94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#243A5E </a:t>
              </a:r>
              <a:endParaRPr lang="en-US" sz="653" dirty="0">
                <a:solidFill>
                  <a:srgbClr val="FFFFFF"/>
                </a:solidFill>
                <a:latin typeface="Segoe UI" panose="020B0502040204020203" pitchFamily="34" charset="0"/>
                <a:cs typeface="Segoe UI" panose="020B0502040204020203" pitchFamily="34" charset="0"/>
              </a:endParaRPr>
            </a:p>
          </p:txBody>
        </p:sp>
        <p:sp>
          <p:nvSpPr>
            <p:cNvPr id="57" name="Rectangle 56" descr="Dark Purple shape">
              <a:extLst>
                <a:ext uri="{FF2B5EF4-FFF2-40B4-BE49-F238E27FC236}">
                  <a16:creationId xmlns:a16="http://schemas.microsoft.com/office/drawing/2014/main" id="{49AF7179-010B-461C-8775-B704C310D486}"/>
                </a:ext>
              </a:extLst>
            </p:cNvPr>
            <p:cNvSpPr/>
            <p:nvPr/>
          </p:nvSpPr>
          <p:spPr bwMode="auto">
            <a:xfrm>
              <a:off x="10390344" y="2697627"/>
              <a:ext cx="1225097" cy="601358"/>
            </a:xfrm>
            <a:prstGeom prst="rect">
              <a:avLst/>
            </a:prstGeom>
            <a:solidFill>
              <a:srgbClr val="3B2E58"/>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D59DFF"/>
                  </a:solidFill>
                  <a:latin typeface="Segoe UI" panose="020B0502040204020203" pitchFamily="34" charset="0"/>
                  <a:cs typeface="Segoe UI" panose="020B0502040204020203" pitchFamily="34" charset="0"/>
                </a:rPr>
                <a:t>Light Purple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R59 G46 B88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#3B2E58 </a:t>
              </a:r>
              <a:endParaRPr lang="en-US" sz="653" dirty="0">
                <a:solidFill>
                  <a:srgbClr val="FFFFFF"/>
                </a:solidFill>
                <a:latin typeface="Segoe UI" panose="020B0502040204020203" pitchFamily="34" charset="0"/>
                <a:cs typeface="Segoe UI" panose="020B0502040204020203" pitchFamily="34" charset="0"/>
              </a:endParaRPr>
            </a:p>
          </p:txBody>
        </p:sp>
      </p:grpSp>
      <p:grpSp>
        <p:nvGrpSpPr>
          <p:cNvPr id="15" name="White with text in accessible brand colors" descr="White background with text in accessible brand colors">
            <a:extLst>
              <a:ext uri="{FF2B5EF4-FFF2-40B4-BE49-F238E27FC236}">
                <a16:creationId xmlns:a16="http://schemas.microsoft.com/office/drawing/2014/main" id="{BFA8ED99-3BCB-46F2-B065-6E15B2741324}"/>
              </a:ext>
            </a:extLst>
          </p:cNvPr>
          <p:cNvGrpSpPr/>
          <p:nvPr/>
        </p:nvGrpSpPr>
        <p:grpSpPr>
          <a:xfrm>
            <a:off x="3505201" y="3444416"/>
            <a:ext cx="8110256" cy="594360"/>
            <a:chOff x="3505201" y="3523946"/>
            <a:chExt cx="8110256" cy="601358"/>
          </a:xfrm>
        </p:grpSpPr>
        <p:sp>
          <p:nvSpPr>
            <p:cNvPr id="137" name="Freeform 36" descr="White">
              <a:extLst>
                <a:ext uri="{FF2B5EF4-FFF2-40B4-BE49-F238E27FC236}">
                  <a16:creationId xmlns:a16="http://schemas.microsoft.com/office/drawing/2014/main" id="{1F42FE65-354E-4159-84E5-6B73A2817141}"/>
                </a:ext>
              </a:extLst>
            </p:cNvPr>
            <p:cNvSpPr/>
            <p:nvPr/>
          </p:nvSpPr>
          <p:spPr bwMode="auto">
            <a:xfrm>
              <a:off x="350520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White</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R255 G255 B255</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#FFFFFF</a:t>
              </a:r>
            </a:p>
          </p:txBody>
        </p:sp>
        <p:sp>
          <p:nvSpPr>
            <p:cNvPr id="124" name="Freeform 36" descr="White">
              <a:extLst>
                <a:ext uri="{FF2B5EF4-FFF2-40B4-BE49-F238E27FC236}">
                  <a16:creationId xmlns:a16="http://schemas.microsoft.com/office/drawing/2014/main" id="{BE05F652-6831-447C-9FF6-D39B57F9CF94}"/>
                </a:ext>
              </a:extLst>
            </p:cNvPr>
            <p:cNvSpPr/>
            <p:nvPr/>
          </p:nvSpPr>
          <p:spPr bwMode="auto">
            <a:xfrm>
              <a:off x="466908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D83B01"/>
                  </a:solidFill>
                  <a:latin typeface="Segoe UI" panose="020B0502040204020203" pitchFamily="34" charset="0"/>
                  <a:cs typeface="Segoe UI" panose="020B0502040204020203" pitchFamily="34" charset="0"/>
                </a:rPr>
                <a:t>Orange</a:t>
              </a:r>
            </a:p>
            <a:p>
              <a:pPr defTabSz="746123"/>
              <a:r>
                <a:rPr lang="en-US" sz="800" b="1" dirty="0">
                  <a:solidFill>
                    <a:srgbClr val="6B2929"/>
                  </a:solidFill>
                  <a:latin typeface="Segoe UI" panose="020B0502040204020203" pitchFamily="34" charset="0"/>
                  <a:cs typeface="Segoe UI" panose="020B0502040204020203" pitchFamily="34" charset="0"/>
                </a:rPr>
                <a:t>Dark Orange</a:t>
              </a:r>
            </a:p>
          </p:txBody>
        </p:sp>
        <p:sp>
          <p:nvSpPr>
            <p:cNvPr id="125" name="Freeform 38" descr="White">
              <a:extLst>
                <a:ext uri="{FF2B5EF4-FFF2-40B4-BE49-F238E27FC236}">
                  <a16:creationId xmlns:a16="http://schemas.microsoft.com/office/drawing/2014/main" id="{6DF44E05-D32A-41DF-B8AE-EBD407A63C49}"/>
                </a:ext>
              </a:extLst>
            </p:cNvPr>
            <p:cNvSpPr/>
            <p:nvPr/>
          </p:nvSpPr>
          <p:spPr bwMode="auto">
            <a:xfrm>
              <a:off x="5832962"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A4B16"/>
                  </a:solidFill>
                  <a:latin typeface="Segoe UI" panose="020B0502040204020203" pitchFamily="34" charset="0"/>
                  <a:cs typeface="Segoe UI" panose="020B0502040204020203" pitchFamily="34" charset="0"/>
                </a:rPr>
                <a:t>Dark Yellow</a:t>
              </a:r>
            </a:p>
            <a:p>
              <a:pPr defTabSz="746123"/>
              <a:endParaRPr lang="en-US" sz="800" b="1" dirty="0">
                <a:solidFill>
                  <a:srgbClr val="000000"/>
                </a:solidFill>
                <a:latin typeface="Segoe UI" panose="020B0502040204020203" pitchFamily="34" charset="0"/>
                <a:cs typeface="Segoe UI" panose="020B0502040204020203" pitchFamily="34" charset="0"/>
              </a:endParaRPr>
            </a:p>
          </p:txBody>
        </p:sp>
        <p:sp>
          <p:nvSpPr>
            <p:cNvPr id="126" name="Freeform 37" descr="White">
              <a:extLst>
                <a:ext uri="{FF2B5EF4-FFF2-40B4-BE49-F238E27FC236}">
                  <a16:creationId xmlns:a16="http://schemas.microsoft.com/office/drawing/2014/main" id="{2EA2AE0B-472F-416F-8B30-4BFBD4D83E4B}"/>
                </a:ext>
              </a:extLst>
            </p:cNvPr>
            <p:cNvSpPr/>
            <p:nvPr/>
          </p:nvSpPr>
          <p:spPr bwMode="auto">
            <a:xfrm>
              <a:off x="6996843"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107C10"/>
                  </a:solidFill>
                  <a:latin typeface="Segoe UI" panose="020B0502040204020203" pitchFamily="34" charset="0"/>
                  <a:cs typeface="Segoe UI" panose="020B0502040204020203" pitchFamily="34" charset="0"/>
                </a:rPr>
                <a:t>Green</a:t>
              </a:r>
            </a:p>
            <a:p>
              <a:pPr defTabSz="746123"/>
              <a:r>
                <a:rPr lang="en-US" sz="800" b="1" dirty="0">
                  <a:solidFill>
                    <a:srgbClr val="054B16"/>
                  </a:solidFill>
                  <a:latin typeface="Segoe UI" panose="020B0502040204020203" pitchFamily="34" charset="0"/>
                  <a:cs typeface="Segoe UI" panose="020B0502040204020203" pitchFamily="34" charset="0"/>
                </a:rPr>
                <a:t>Dark Green</a:t>
              </a:r>
            </a:p>
          </p:txBody>
        </p:sp>
        <p:sp>
          <p:nvSpPr>
            <p:cNvPr id="127" name="Rectangle 126" descr="White">
              <a:extLst>
                <a:ext uri="{FF2B5EF4-FFF2-40B4-BE49-F238E27FC236}">
                  <a16:creationId xmlns:a16="http://schemas.microsoft.com/office/drawing/2014/main" id="{FF11CBDB-5352-4771-9BB6-9359E47062D8}"/>
                </a:ext>
              </a:extLst>
            </p:cNvPr>
            <p:cNvSpPr/>
            <p:nvPr/>
          </p:nvSpPr>
          <p:spPr bwMode="auto">
            <a:xfrm>
              <a:off x="816072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8575"/>
                  </a:solidFill>
                  <a:latin typeface="Segoe UI" panose="020B0502040204020203" pitchFamily="34" charset="0"/>
                  <a:cs typeface="Segoe UI" panose="020B0502040204020203" pitchFamily="34" charset="0"/>
                </a:rPr>
                <a:t>Teal</a:t>
              </a:r>
            </a:p>
            <a:p>
              <a:pPr defTabSz="746123"/>
              <a:r>
                <a:rPr lang="en-US" sz="800" b="1" dirty="0">
                  <a:solidFill>
                    <a:srgbClr val="274B47"/>
                  </a:solidFill>
                  <a:latin typeface="Segoe UI" panose="020B0502040204020203" pitchFamily="34" charset="0"/>
                  <a:cs typeface="Segoe UI" panose="020B0502040204020203" pitchFamily="34" charset="0"/>
                </a:rPr>
                <a:t>Dark Teal</a:t>
              </a:r>
            </a:p>
          </p:txBody>
        </p:sp>
        <p:sp>
          <p:nvSpPr>
            <p:cNvPr id="128" name="Rectangle 127" descr="White">
              <a:extLst>
                <a:ext uri="{FF2B5EF4-FFF2-40B4-BE49-F238E27FC236}">
                  <a16:creationId xmlns:a16="http://schemas.microsoft.com/office/drawing/2014/main" id="{186B3B85-4960-4F35-B220-7E5EFBCBA653}"/>
                </a:ext>
              </a:extLst>
            </p:cNvPr>
            <p:cNvSpPr/>
            <p:nvPr/>
          </p:nvSpPr>
          <p:spPr bwMode="auto">
            <a:xfrm>
              <a:off x="9324605"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78D4"/>
                  </a:solidFill>
                  <a:latin typeface="Segoe UI" panose="020B0502040204020203" pitchFamily="34" charset="0"/>
                  <a:cs typeface="Segoe UI" panose="020B0502040204020203" pitchFamily="34" charset="0"/>
                </a:rPr>
                <a:t>Blue</a:t>
              </a:r>
            </a:p>
            <a:p>
              <a:pPr defTabSz="746123"/>
              <a:r>
                <a:rPr lang="en-US" sz="800" b="1" dirty="0">
                  <a:solidFill>
                    <a:srgbClr val="243A5E"/>
                  </a:solidFill>
                  <a:latin typeface="Segoe UI" panose="020B0502040204020203" pitchFamily="34" charset="0"/>
                  <a:cs typeface="Segoe UI" panose="020B0502040204020203" pitchFamily="34" charset="0"/>
                </a:rPr>
                <a:t>Dark Blue</a:t>
              </a:r>
            </a:p>
          </p:txBody>
        </p:sp>
        <p:sp>
          <p:nvSpPr>
            <p:cNvPr id="129" name="Rectangle 128" descr="White">
              <a:extLst>
                <a:ext uri="{FF2B5EF4-FFF2-40B4-BE49-F238E27FC236}">
                  <a16:creationId xmlns:a16="http://schemas.microsoft.com/office/drawing/2014/main" id="{5E11D87E-9585-484C-9999-9559E79D9742}"/>
                </a:ext>
              </a:extLst>
            </p:cNvPr>
            <p:cNvSpPr/>
            <p:nvPr/>
          </p:nvSpPr>
          <p:spPr bwMode="auto">
            <a:xfrm>
              <a:off x="1048848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8661C5"/>
                  </a:solidFill>
                  <a:latin typeface="Segoe UI" panose="020B0502040204020203" pitchFamily="34" charset="0"/>
                  <a:cs typeface="Segoe UI" panose="020B0502040204020203" pitchFamily="34" charset="0"/>
                </a:rPr>
                <a:t>Purple </a:t>
              </a:r>
            </a:p>
            <a:p>
              <a:pPr defTabSz="746123"/>
              <a:r>
                <a:rPr lang="en-US" sz="800" b="1" dirty="0">
                  <a:solidFill>
                    <a:srgbClr val="3B2E58"/>
                  </a:solidFill>
                  <a:latin typeface="Segoe UI" panose="020B0502040204020203" pitchFamily="34" charset="0"/>
                  <a:cs typeface="Segoe UI" panose="020B0502040204020203" pitchFamily="34" charset="0"/>
                </a:rPr>
                <a:t>Dark Purple</a:t>
              </a:r>
            </a:p>
          </p:txBody>
        </p:sp>
      </p:grpSp>
      <p:grpSp>
        <p:nvGrpSpPr>
          <p:cNvPr id="3" name="Black background with text in accessible brand colors" descr="Rich Black background with text in accessible brand colors">
            <a:extLst>
              <a:ext uri="{FF2B5EF4-FFF2-40B4-BE49-F238E27FC236}">
                <a16:creationId xmlns:a16="http://schemas.microsoft.com/office/drawing/2014/main" id="{353A347B-2778-4ABC-96DB-BADBB0E1ACD1}"/>
              </a:ext>
            </a:extLst>
          </p:cNvPr>
          <p:cNvGrpSpPr/>
          <p:nvPr/>
        </p:nvGrpSpPr>
        <p:grpSpPr>
          <a:xfrm>
            <a:off x="3505200" y="4078398"/>
            <a:ext cx="8110257" cy="594360"/>
            <a:chOff x="3505200" y="4078398"/>
            <a:chExt cx="8110257" cy="594360"/>
          </a:xfrm>
        </p:grpSpPr>
        <p:sp>
          <p:nvSpPr>
            <p:cNvPr id="136" name="Freeform 36" descr="Black shape">
              <a:extLst>
                <a:ext uri="{FF2B5EF4-FFF2-40B4-BE49-F238E27FC236}">
                  <a16:creationId xmlns:a16="http://schemas.microsoft.com/office/drawing/2014/main" id="{04F014D8-B2C3-4C18-8784-9329A967C4CB}"/>
                </a:ext>
              </a:extLst>
            </p:cNvPr>
            <p:cNvSpPr/>
            <p:nvPr/>
          </p:nvSpPr>
          <p:spPr bwMode="auto">
            <a:xfrm>
              <a:off x="3505200"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Rich Black</a:t>
              </a:r>
            </a:p>
            <a:p>
              <a:pPr defTabSz="746123"/>
              <a:r>
                <a:rPr lang="en-US" sz="653" dirty="0">
                  <a:solidFill>
                    <a:srgbClr val="FFFFFF"/>
                  </a:solidFill>
                  <a:latin typeface="Segoe UI" panose="020B0502040204020203" pitchFamily="34" charset="0"/>
                  <a:cs typeface="Segoe UI" panose="020B0502040204020203" pitchFamily="34" charset="0"/>
                </a:rPr>
                <a:t>R0 G0 B0 </a:t>
              </a:r>
            </a:p>
            <a:p>
              <a:pPr defTabSz="746123"/>
              <a:r>
                <a:rPr lang="en-US" sz="653" dirty="0">
                  <a:solidFill>
                    <a:srgbClr val="FFFFFF"/>
                  </a:solidFill>
                  <a:latin typeface="Segoe UI" panose="020B0502040204020203" pitchFamily="34" charset="0"/>
                  <a:cs typeface="Segoe UI" panose="020B0502040204020203" pitchFamily="34" charset="0"/>
                </a:rPr>
                <a:t>Hex #000000 </a:t>
              </a:r>
            </a:p>
          </p:txBody>
        </p:sp>
        <p:sp>
          <p:nvSpPr>
            <p:cNvPr id="130" name="Freeform 36" descr="Black shape">
              <a:extLst>
                <a:ext uri="{FF2B5EF4-FFF2-40B4-BE49-F238E27FC236}">
                  <a16:creationId xmlns:a16="http://schemas.microsoft.com/office/drawing/2014/main" id="{8B400AD9-F2CF-4F66-B13C-306373A2CCCA}"/>
                </a:ext>
              </a:extLst>
            </p:cNvPr>
            <p:cNvSpPr/>
            <p:nvPr/>
          </p:nvSpPr>
          <p:spPr bwMode="auto">
            <a:xfrm>
              <a:off x="4669081"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FF9349"/>
                  </a:solidFill>
                  <a:latin typeface="Segoe UI" panose="020B0502040204020203" pitchFamily="34" charset="0"/>
                  <a:cs typeface="Segoe UI" panose="020B0502040204020203" pitchFamily="34" charset="0"/>
                </a:rPr>
                <a:t>Light Orange</a:t>
              </a:r>
            </a:p>
            <a:p>
              <a:pPr defTabSz="746123"/>
              <a:r>
                <a:rPr lang="en-US" sz="800" b="1" dirty="0">
                  <a:solidFill>
                    <a:srgbClr val="D83B01"/>
                  </a:solidFill>
                  <a:latin typeface="Segoe UI" panose="020B0502040204020203" pitchFamily="34" charset="0"/>
                  <a:cs typeface="Segoe UI" panose="020B0502040204020203" pitchFamily="34" charset="0"/>
                </a:rPr>
                <a:t>Orange</a:t>
              </a:r>
            </a:p>
          </p:txBody>
        </p:sp>
        <p:sp>
          <p:nvSpPr>
            <p:cNvPr id="131" name="Freeform 38" descr="Black shape">
              <a:extLst>
                <a:ext uri="{FF2B5EF4-FFF2-40B4-BE49-F238E27FC236}">
                  <a16:creationId xmlns:a16="http://schemas.microsoft.com/office/drawing/2014/main" id="{72CC8C89-3AEA-43A3-B85D-1645A7AD2230}"/>
                </a:ext>
              </a:extLst>
            </p:cNvPr>
            <p:cNvSpPr/>
            <p:nvPr/>
          </p:nvSpPr>
          <p:spPr bwMode="auto">
            <a:xfrm>
              <a:off x="5832962"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FEF000"/>
                  </a:solidFill>
                  <a:latin typeface="Segoe UI" panose="020B0502040204020203" pitchFamily="34" charset="0"/>
                  <a:cs typeface="Segoe UI" panose="020B0502040204020203" pitchFamily="34" charset="0"/>
                </a:rPr>
                <a:t>Light Yellow</a:t>
              </a:r>
            </a:p>
            <a:p>
              <a:pPr defTabSz="746123"/>
              <a:r>
                <a:rPr lang="en-US" sz="800" b="1" dirty="0">
                  <a:solidFill>
                    <a:srgbClr val="FFB900"/>
                  </a:solidFill>
                  <a:latin typeface="Segoe UI" panose="020B0502040204020203" pitchFamily="34" charset="0"/>
                  <a:cs typeface="Segoe UI" panose="020B0502040204020203" pitchFamily="34" charset="0"/>
                </a:rPr>
                <a:t>Yellow</a:t>
              </a:r>
            </a:p>
            <a:p>
              <a:pPr defTabSz="746123"/>
              <a:endParaRPr lang="en-US" sz="800" b="1" dirty="0">
                <a:solidFill>
                  <a:srgbClr val="000000"/>
                </a:solidFill>
                <a:latin typeface="Segoe UI" panose="020B0502040204020203" pitchFamily="34" charset="0"/>
                <a:cs typeface="Segoe UI" panose="020B0502040204020203" pitchFamily="34" charset="0"/>
              </a:endParaRPr>
            </a:p>
          </p:txBody>
        </p:sp>
        <p:sp>
          <p:nvSpPr>
            <p:cNvPr id="132" name="Freeform 37" descr="Black shape">
              <a:extLst>
                <a:ext uri="{FF2B5EF4-FFF2-40B4-BE49-F238E27FC236}">
                  <a16:creationId xmlns:a16="http://schemas.microsoft.com/office/drawing/2014/main" id="{1C5FE1B1-C92A-45F9-9066-1AF75BA1664B}"/>
                </a:ext>
              </a:extLst>
            </p:cNvPr>
            <p:cNvSpPr/>
            <p:nvPr/>
          </p:nvSpPr>
          <p:spPr bwMode="auto">
            <a:xfrm>
              <a:off x="6996843"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9BF00B"/>
                  </a:solidFill>
                  <a:latin typeface="Segoe UI" panose="020B0502040204020203" pitchFamily="34" charset="0"/>
                  <a:cs typeface="Segoe UI" panose="020B0502040204020203" pitchFamily="34" charset="0"/>
                </a:rPr>
                <a:t>Light Green</a:t>
              </a:r>
            </a:p>
          </p:txBody>
        </p:sp>
        <p:sp>
          <p:nvSpPr>
            <p:cNvPr id="133" name="Rectangle 132" descr="Black shape">
              <a:extLst>
                <a:ext uri="{FF2B5EF4-FFF2-40B4-BE49-F238E27FC236}">
                  <a16:creationId xmlns:a16="http://schemas.microsoft.com/office/drawing/2014/main" id="{DBAD4086-4800-44D9-B9CE-64C01EDEFCFE}"/>
                </a:ext>
              </a:extLst>
            </p:cNvPr>
            <p:cNvSpPr/>
            <p:nvPr/>
          </p:nvSpPr>
          <p:spPr bwMode="auto">
            <a:xfrm>
              <a:off x="816072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30E5D0"/>
                  </a:solidFill>
                  <a:latin typeface="Segoe UI" panose="020B0502040204020203" pitchFamily="34" charset="0"/>
                  <a:cs typeface="Segoe UI" panose="020B0502040204020203" pitchFamily="34" charset="0"/>
                </a:rPr>
                <a:t>Light Teal</a:t>
              </a:r>
            </a:p>
            <a:p>
              <a:pPr defTabSz="746123"/>
              <a:r>
                <a:rPr lang="en-US" sz="800" b="1" dirty="0">
                  <a:solidFill>
                    <a:srgbClr val="008575"/>
                  </a:solidFill>
                  <a:latin typeface="Segoe UI" panose="020B0502040204020203" pitchFamily="34" charset="0"/>
                  <a:cs typeface="Segoe UI" panose="020B0502040204020203" pitchFamily="34" charset="0"/>
                </a:rPr>
                <a:t>Teal</a:t>
              </a:r>
            </a:p>
          </p:txBody>
        </p:sp>
        <p:sp>
          <p:nvSpPr>
            <p:cNvPr id="134" name="Rectangle 133" descr="Black shape">
              <a:extLst>
                <a:ext uri="{FF2B5EF4-FFF2-40B4-BE49-F238E27FC236}">
                  <a16:creationId xmlns:a16="http://schemas.microsoft.com/office/drawing/2014/main" id="{22F49AE8-1A03-4F6A-BE74-EAD2906BBDE5}"/>
                </a:ext>
              </a:extLst>
            </p:cNvPr>
            <p:cNvSpPr/>
            <p:nvPr/>
          </p:nvSpPr>
          <p:spPr bwMode="auto">
            <a:xfrm>
              <a:off x="9324605"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50E6FF"/>
                  </a:solidFill>
                  <a:latin typeface="Segoe UI" panose="020B0502040204020203" pitchFamily="34" charset="0"/>
                  <a:cs typeface="Segoe UI" panose="020B0502040204020203" pitchFamily="34" charset="0"/>
                </a:rPr>
                <a:t>Light Blue</a:t>
              </a:r>
            </a:p>
            <a:p>
              <a:pPr defTabSz="746123"/>
              <a:r>
                <a:rPr lang="en-US" sz="800" b="1" dirty="0">
                  <a:solidFill>
                    <a:srgbClr val="0078D4"/>
                  </a:solidFill>
                  <a:latin typeface="Segoe UI" panose="020B0502040204020203" pitchFamily="34" charset="0"/>
                  <a:cs typeface="Segoe UI" panose="020B0502040204020203" pitchFamily="34" charset="0"/>
                </a:rPr>
                <a:t>Blue</a:t>
              </a:r>
            </a:p>
          </p:txBody>
        </p:sp>
        <p:sp>
          <p:nvSpPr>
            <p:cNvPr id="135" name="Rectangle 134" descr="Black shape">
              <a:extLst>
                <a:ext uri="{FF2B5EF4-FFF2-40B4-BE49-F238E27FC236}">
                  <a16:creationId xmlns:a16="http://schemas.microsoft.com/office/drawing/2014/main" id="{23DFEDE6-C227-48FE-905F-A29EF6DA58C6}"/>
                </a:ext>
              </a:extLst>
            </p:cNvPr>
            <p:cNvSpPr/>
            <p:nvPr/>
          </p:nvSpPr>
          <p:spPr bwMode="auto">
            <a:xfrm>
              <a:off x="1048848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D59DFF"/>
                  </a:solidFill>
                  <a:latin typeface="Segoe UI" panose="020B0502040204020203" pitchFamily="34" charset="0"/>
                  <a:cs typeface="Segoe UI" panose="020B0502040204020203" pitchFamily="34" charset="0"/>
                </a:rPr>
                <a:t>Light Purple </a:t>
              </a:r>
            </a:p>
            <a:p>
              <a:pPr defTabSz="746123"/>
              <a:r>
                <a:rPr lang="en-US" sz="800" b="1" dirty="0">
                  <a:solidFill>
                    <a:srgbClr val="8661C5"/>
                  </a:solidFill>
                  <a:latin typeface="Segoe UI" panose="020B0502040204020203" pitchFamily="34" charset="0"/>
                  <a:cs typeface="Segoe UI" panose="020B0502040204020203" pitchFamily="34" charset="0"/>
                </a:rPr>
                <a:t>Purple</a:t>
              </a:r>
            </a:p>
          </p:txBody>
        </p:sp>
      </p:grpSp>
      <p:grpSp>
        <p:nvGrpSpPr>
          <p:cNvPr id="20" name="Microsoft Grays" descr="Microsoft Grays brand colors with text in accessible brand colors">
            <a:extLst>
              <a:ext uri="{FF2B5EF4-FFF2-40B4-BE49-F238E27FC236}">
                <a16:creationId xmlns:a16="http://schemas.microsoft.com/office/drawing/2014/main" id="{81570CF1-DB50-4E3E-A239-D911DDF197E5}"/>
              </a:ext>
            </a:extLst>
          </p:cNvPr>
          <p:cNvGrpSpPr/>
          <p:nvPr/>
        </p:nvGrpSpPr>
        <p:grpSpPr>
          <a:xfrm>
            <a:off x="4666239" y="4709378"/>
            <a:ext cx="6949218" cy="593184"/>
            <a:chOff x="4661043" y="5436477"/>
            <a:chExt cx="6949218" cy="832559"/>
          </a:xfrm>
        </p:grpSpPr>
        <p:sp>
          <p:nvSpPr>
            <p:cNvPr id="139" name="Freeform 38" descr="Extra Light Gray shape">
              <a:extLst>
                <a:ext uri="{FF2B5EF4-FFF2-40B4-BE49-F238E27FC236}">
                  <a16:creationId xmlns:a16="http://schemas.microsoft.com/office/drawing/2014/main" id="{38BAFFCF-05CF-49D7-9BA6-88A45B470A84}"/>
                </a:ext>
              </a:extLst>
            </p:cNvPr>
            <p:cNvSpPr/>
            <p:nvPr/>
          </p:nvSpPr>
          <p:spPr bwMode="auto">
            <a:xfrm>
              <a:off x="4661043" y="5436477"/>
              <a:ext cx="1126973" cy="832559"/>
            </a:xfrm>
            <a:prstGeom prst="rect">
              <a:avLst/>
            </a:prstGeom>
            <a:solidFill>
              <a:srgbClr val="F2F2F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Extra Light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R242 G242 B242</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#F2F2F2</a:t>
              </a:r>
            </a:p>
          </p:txBody>
        </p:sp>
        <p:sp>
          <p:nvSpPr>
            <p:cNvPr id="100" name="Freeform 38" descr="Light Gray shape">
              <a:extLst>
                <a:ext uri="{FF2B5EF4-FFF2-40B4-BE49-F238E27FC236}">
                  <a16:creationId xmlns:a16="http://schemas.microsoft.com/office/drawing/2014/main" id="{3ABCEDAE-65FC-42FD-8EE1-674C6BF3C9F7}"/>
                </a:ext>
              </a:extLst>
            </p:cNvPr>
            <p:cNvSpPr/>
            <p:nvPr/>
          </p:nvSpPr>
          <p:spPr bwMode="auto">
            <a:xfrm>
              <a:off x="5822869" y="5436477"/>
              <a:ext cx="1126973" cy="832559"/>
            </a:xfrm>
            <a:prstGeom prst="rect">
              <a:avLst/>
            </a:prstGeom>
            <a:solidFill>
              <a:srgbClr val="E6E6E6"/>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Light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R230 G230 B230</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#E6E6E6</a:t>
              </a:r>
            </a:p>
          </p:txBody>
        </p:sp>
        <p:sp>
          <p:nvSpPr>
            <p:cNvPr id="101" name="Freeform 37">
              <a:extLst>
                <a:ext uri="{FF2B5EF4-FFF2-40B4-BE49-F238E27FC236}">
                  <a16:creationId xmlns:a16="http://schemas.microsoft.com/office/drawing/2014/main" id="{B43D8244-47E6-4089-A1F6-4388BB86A052}"/>
                </a:ext>
              </a:extLst>
            </p:cNvPr>
            <p:cNvSpPr/>
            <p:nvPr/>
          </p:nvSpPr>
          <p:spPr bwMode="auto">
            <a:xfrm>
              <a:off x="6987974" y="5436477"/>
              <a:ext cx="1126973" cy="832559"/>
            </a:xfrm>
            <a:prstGeom prst="rect">
              <a:avLst/>
            </a:prstGeom>
            <a:solidFill>
              <a:srgbClr val="D2D2D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R210 G210 B210 </a:t>
              </a:r>
            </a:p>
            <a:p>
              <a:pPr defTabSz="746123"/>
              <a:r>
                <a:rPr lang="pt-BR" sz="653" dirty="0">
                  <a:solidFill>
                    <a:srgbClr val="000000"/>
                  </a:solidFill>
                  <a:latin typeface="Segoe UI" panose="020B0502040204020203" pitchFamily="34" charset="0"/>
                  <a:cs typeface="Segoe UI" panose="020B0502040204020203" pitchFamily="34" charset="0"/>
                </a:rPr>
                <a:t>Hex #D2D2D2</a:t>
              </a:r>
              <a:endParaRPr lang="en-US" sz="653" dirty="0">
                <a:solidFill>
                  <a:srgbClr val="000000"/>
                </a:solidFill>
                <a:latin typeface="Segoe UI" panose="020B0502040204020203" pitchFamily="34" charset="0"/>
                <a:cs typeface="Segoe UI" panose="020B0502040204020203" pitchFamily="34" charset="0"/>
              </a:endParaRPr>
            </a:p>
          </p:txBody>
        </p:sp>
        <p:sp>
          <p:nvSpPr>
            <p:cNvPr id="102" name="Rectangle 101" descr="Mid Gray shape">
              <a:extLst>
                <a:ext uri="{FF2B5EF4-FFF2-40B4-BE49-F238E27FC236}">
                  <a16:creationId xmlns:a16="http://schemas.microsoft.com/office/drawing/2014/main" id="{D4FCD3F0-594D-4313-870D-781BE8B2C91D}"/>
                </a:ext>
              </a:extLst>
            </p:cNvPr>
            <p:cNvSpPr/>
            <p:nvPr/>
          </p:nvSpPr>
          <p:spPr bwMode="auto">
            <a:xfrm>
              <a:off x="8153080" y="5436477"/>
              <a:ext cx="1126973" cy="832559"/>
            </a:xfrm>
            <a:prstGeom prst="rect">
              <a:avLst/>
            </a:prstGeom>
            <a:solidFill>
              <a:srgbClr val="737373"/>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Mid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FFFFFF"/>
                  </a:solidFill>
                  <a:latin typeface="Segoe UI" panose="020B0502040204020203" pitchFamily="34" charset="0"/>
                  <a:cs typeface="Segoe UI" panose="020B0502040204020203" pitchFamily="34" charset="0"/>
                </a:rPr>
                <a:t>R115 G115 B115 </a:t>
              </a:r>
            </a:p>
            <a:p>
              <a:pPr defTabSz="746123"/>
              <a:r>
                <a:rPr lang="pt-BR" sz="653" dirty="0">
                  <a:solidFill>
                    <a:srgbClr val="FFFFFF"/>
                  </a:solidFill>
                  <a:latin typeface="Segoe UI" panose="020B0502040204020203" pitchFamily="34" charset="0"/>
                  <a:cs typeface="Segoe UI" panose="020B0502040204020203" pitchFamily="34" charset="0"/>
                </a:rPr>
                <a:t>Hex #737373</a:t>
              </a:r>
              <a:endParaRPr lang="en-US" sz="653" dirty="0">
                <a:solidFill>
                  <a:srgbClr val="FFFFFF"/>
                </a:solidFill>
                <a:latin typeface="Segoe UI" panose="020B0502040204020203" pitchFamily="34" charset="0"/>
                <a:cs typeface="Segoe UI" panose="020B0502040204020203" pitchFamily="34" charset="0"/>
              </a:endParaRPr>
            </a:p>
          </p:txBody>
        </p:sp>
        <p:sp>
          <p:nvSpPr>
            <p:cNvPr id="103" name="Rectangle 102" descr="Dark Gray shape">
              <a:extLst>
                <a:ext uri="{FF2B5EF4-FFF2-40B4-BE49-F238E27FC236}">
                  <a16:creationId xmlns:a16="http://schemas.microsoft.com/office/drawing/2014/main" id="{DC776785-45D4-42F2-A35B-705D39B99E98}"/>
                </a:ext>
              </a:extLst>
            </p:cNvPr>
            <p:cNvSpPr/>
            <p:nvPr/>
          </p:nvSpPr>
          <p:spPr bwMode="auto">
            <a:xfrm>
              <a:off x="9318184" y="5436477"/>
              <a:ext cx="1126973" cy="832559"/>
            </a:xfrm>
            <a:prstGeom prst="rect">
              <a:avLst/>
            </a:prstGeom>
            <a:solidFill>
              <a:srgbClr val="525252"/>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Dark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FFFFFF"/>
                  </a:solidFill>
                  <a:latin typeface="Segoe UI" panose="020B0502040204020203" pitchFamily="34" charset="0"/>
                  <a:cs typeface="Segoe UI" panose="020B0502040204020203" pitchFamily="34" charset="0"/>
                </a:rPr>
                <a:t>R80 G80 B80 </a:t>
              </a:r>
            </a:p>
            <a:p>
              <a:pPr defTabSz="746123"/>
              <a:r>
                <a:rPr lang="pt-BR" sz="653" dirty="0">
                  <a:solidFill>
                    <a:srgbClr val="FFFFFF"/>
                  </a:solidFill>
                  <a:latin typeface="Segoe UI" panose="020B0502040204020203" pitchFamily="34" charset="0"/>
                  <a:cs typeface="Segoe UI" panose="020B0502040204020203" pitchFamily="34" charset="0"/>
                </a:rPr>
                <a:t>Hex #505050</a:t>
              </a:r>
              <a:endParaRPr lang="en-US" sz="653" dirty="0">
                <a:solidFill>
                  <a:srgbClr val="FFFFFF"/>
                </a:solidFill>
                <a:latin typeface="Segoe UI" panose="020B0502040204020203" pitchFamily="34" charset="0"/>
                <a:cs typeface="Segoe UI" panose="020B0502040204020203" pitchFamily="34" charset="0"/>
              </a:endParaRPr>
            </a:p>
          </p:txBody>
        </p:sp>
        <p:sp>
          <p:nvSpPr>
            <p:cNvPr id="104" name="Rectangle 103" descr="Extra Dark Gray shape">
              <a:extLst>
                <a:ext uri="{FF2B5EF4-FFF2-40B4-BE49-F238E27FC236}">
                  <a16:creationId xmlns:a16="http://schemas.microsoft.com/office/drawing/2014/main" id="{22FA0E82-9D51-4C8C-984D-F91C1E5A46B5}"/>
                </a:ext>
              </a:extLst>
            </p:cNvPr>
            <p:cNvSpPr/>
            <p:nvPr/>
          </p:nvSpPr>
          <p:spPr bwMode="auto">
            <a:xfrm>
              <a:off x="10483288" y="5436477"/>
              <a:ext cx="1126973" cy="832559"/>
            </a:xfrm>
            <a:prstGeom prst="rect">
              <a:avLst/>
            </a:prstGeom>
            <a:solidFill>
              <a:srgbClr val="2F2F2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Extra Dark Gray</a:t>
              </a:r>
            </a:p>
            <a:p>
              <a:pPr defTabSz="746123"/>
              <a:r>
                <a:rPr lang="pt-BR" sz="653" dirty="0">
                  <a:solidFill>
                    <a:srgbClr val="FFFFFF"/>
                  </a:solidFill>
                  <a:latin typeface="Segoe UI" panose="020B0502040204020203" pitchFamily="34" charset="0"/>
                  <a:cs typeface="Segoe UI" panose="020B0502040204020203" pitchFamily="34" charset="0"/>
                </a:rPr>
                <a:t>R47 G47 B47 </a:t>
              </a:r>
            </a:p>
            <a:p>
              <a:pPr defTabSz="746123"/>
              <a:r>
                <a:rPr lang="pt-BR" sz="653" dirty="0">
                  <a:solidFill>
                    <a:srgbClr val="FFFFFF"/>
                  </a:solidFill>
                  <a:latin typeface="Segoe UI" panose="020B0502040204020203" pitchFamily="34" charset="0"/>
                  <a:cs typeface="Segoe UI" panose="020B0502040204020203" pitchFamily="34" charset="0"/>
                </a:rPr>
                <a:t>Hex #</a:t>
              </a:r>
              <a:r>
                <a:rPr lang="en-US" sz="653" dirty="0">
                  <a:solidFill>
                    <a:srgbClr val="FFFFFF"/>
                  </a:solidFill>
                  <a:latin typeface="Segoe UI" panose="020B0502040204020203" pitchFamily="34" charset="0"/>
                  <a:cs typeface="Segoe UI" panose="020B0502040204020203" pitchFamily="34" charset="0"/>
                </a:rPr>
                <a:t>2F2F2F</a:t>
              </a:r>
            </a:p>
            <a:p>
              <a:pPr defTabSz="746123"/>
              <a:endParaRPr lang="en-US" sz="800" b="1" dirty="0">
                <a:solidFill>
                  <a:srgbClr val="FFFFF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50533186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tx1"/>
                </a:solidFill>
              </a:rPr>
              <a:t>PowerPoint Desig</a:t>
            </a:r>
            <a:r>
              <a:rPr lang="en-US" dirty="0">
                <a:solidFill>
                  <a:schemeClr val="tx1"/>
                </a:solidFill>
              </a:rPr>
              <a:t>n Ideas</a:t>
            </a:r>
            <a:endParaRPr lang="en-US" sz="2000" dirty="0">
              <a:solidFill>
                <a:schemeClr val="tx1"/>
              </a:solidFill>
            </a:endParaRP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Get suggestions for slides</a:t>
            </a:r>
          </a:p>
          <a:p>
            <a:pPr defTabSz="903827">
              <a:spcBef>
                <a:spcPts val="775"/>
              </a:spcBef>
              <a:buSzPct val="90000"/>
              <a:defRPr/>
            </a:pPr>
            <a:r>
              <a:rPr lang="en-US" sz="1400" dirty="0">
                <a:latin typeface="+mj-lt"/>
                <a:cs typeface="Segoe UI" panose="020B0502040204020203" pitchFamily="34" charset="0"/>
              </a:rPr>
              <a:t>PowerPoint Designer </a:t>
            </a:r>
            <a:r>
              <a:rPr lang="en-US" sz="1400" dirty="0">
                <a:cs typeface="Segoe UI" panose="020B0502040204020203" pitchFamily="34" charset="0"/>
              </a:rPr>
              <a:t>can create suggestions for your slide content. </a:t>
            </a:r>
          </a:p>
          <a:p>
            <a:pPr lvl="0" defTabSz="903827">
              <a:spcBef>
                <a:spcPts val="775"/>
              </a:spcBef>
              <a:buSzPct val="90000"/>
              <a:defRPr/>
            </a:pPr>
            <a:r>
              <a:rPr lang="en-US" sz="1400" dirty="0">
                <a:cs typeface="Segoe UI" panose="020B0502040204020203" pitchFamily="34" charset="0"/>
              </a:rPr>
              <a:t>To access Design Ideas, click the </a:t>
            </a:r>
            <a:br>
              <a:rPr lang="en-US" sz="1400" dirty="0">
                <a:cs typeface="Segoe UI" panose="020B0502040204020203" pitchFamily="34" charset="0"/>
              </a:rPr>
            </a:br>
            <a:r>
              <a:rPr lang="en-US" sz="1400" dirty="0">
                <a:cs typeface="Segoe UI" panose="020B0502040204020203" pitchFamily="34" charset="0"/>
              </a:rPr>
              <a:t>“</a:t>
            </a:r>
            <a:r>
              <a:rPr lang="en-US" sz="1400" dirty="0">
                <a:latin typeface="Segoe UI Semibold"/>
                <a:cs typeface="Segoe UI" panose="020B0502040204020203" pitchFamily="34" charset="0"/>
              </a:rPr>
              <a:t>Design</a:t>
            </a:r>
            <a:r>
              <a:rPr lang="en-US" sz="1400" dirty="0">
                <a:cs typeface="Segoe UI" panose="020B0502040204020203" pitchFamily="34" charset="0"/>
              </a:rPr>
              <a:t>” tab in the Ribbon and </a:t>
            </a:r>
            <a:br>
              <a:rPr lang="en-US" sz="1400" dirty="0">
                <a:cs typeface="Segoe UI" panose="020B0502040204020203" pitchFamily="34" charset="0"/>
              </a:rPr>
            </a:br>
            <a:r>
              <a:rPr lang="en-US" sz="1400" dirty="0">
                <a:cs typeface="Segoe UI" panose="020B0502040204020203" pitchFamily="34" charset="0"/>
              </a:rPr>
              <a:t>then “</a:t>
            </a:r>
            <a:r>
              <a:rPr lang="en-US" sz="1400" dirty="0">
                <a:latin typeface="Segoe UI Semibold"/>
                <a:cs typeface="Segoe UI" panose="020B0502040204020203" pitchFamily="34" charset="0"/>
              </a:rPr>
              <a:t>Design Ideas</a:t>
            </a:r>
            <a:r>
              <a:rPr lang="en-US" sz="1400" dirty="0">
                <a:cs typeface="Segoe UI" panose="020B0502040204020203" pitchFamily="34" charset="0"/>
              </a:rPr>
              <a:t>” on the right.</a:t>
            </a:r>
          </a:p>
          <a:p>
            <a:pPr lvl="0" defTabSz="903827">
              <a:spcBef>
                <a:spcPts val="775"/>
              </a:spcBef>
              <a:buSzPct val="90000"/>
              <a:defRPr/>
            </a:pPr>
            <a:r>
              <a:rPr lang="en-US" sz="1400" dirty="0">
                <a:latin typeface="Segoe UI Semibold"/>
                <a:cs typeface="Segoe UI" panose="020B0502040204020203" pitchFamily="34" charset="0"/>
              </a:rPr>
              <a:t>Designer</a:t>
            </a:r>
            <a:r>
              <a:rPr lang="en-US" sz="1400" dirty="0">
                <a:cs typeface="Segoe UI" panose="020B0502040204020203" pitchFamily="34" charset="0"/>
              </a:rPr>
              <a:t> will also trigger when </a:t>
            </a:r>
            <a:br>
              <a:rPr lang="en-US" sz="1400" dirty="0">
                <a:cs typeface="Segoe UI" panose="020B0502040204020203" pitchFamily="34" charset="0"/>
              </a:rPr>
            </a:br>
            <a:r>
              <a:rPr lang="en-US" sz="1400" dirty="0">
                <a:cs typeface="Segoe UI" panose="020B0502040204020203" pitchFamily="34" charset="0"/>
              </a:rPr>
              <a:t>you insert an image.</a:t>
            </a:r>
          </a:p>
        </p:txBody>
      </p:sp>
      <p:pic>
        <p:nvPicPr>
          <p:cNvPr id="11" name="Graphic 10" descr="Design Ideas icon found on the Design tab on the Ribbon menu">
            <a:extLst>
              <a:ext uri="{FF2B5EF4-FFF2-40B4-BE49-F238E27FC236}">
                <a16:creationId xmlns:a16="http://schemas.microsoft.com/office/drawing/2014/main" id="{3DFF0FEE-B504-47B5-97D7-7058E4899A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868" y="4060271"/>
            <a:ext cx="1117282" cy="1575183"/>
          </a:xfrm>
          <a:prstGeom prst="rect">
            <a:avLst/>
          </a:prstGeom>
        </p:spPr>
      </p:pic>
      <p:pic>
        <p:nvPicPr>
          <p:cNvPr id="28" name="Picture 27" descr="PowerPoint Designer slide layout example.">
            <a:extLst>
              <a:ext uri="{FF2B5EF4-FFF2-40B4-BE49-F238E27FC236}">
                <a16:creationId xmlns:a16="http://schemas.microsoft.com/office/drawing/2014/main" id="{03C22175-52B3-400C-BB01-71154D819DC2}"/>
              </a:ext>
            </a:extLst>
          </p:cNvPr>
          <p:cNvPicPr>
            <a:picLocks noChangeAspect="1"/>
          </p:cNvPicPr>
          <p:nvPr/>
        </p:nvPicPr>
        <p:blipFill>
          <a:blip r:embed="rId5"/>
          <a:stretch>
            <a:fillRect/>
          </a:stretch>
        </p:blipFill>
        <p:spPr>
          <a:xfrm>
            <a:off x="4355260" y="1443082"/>
            <a:ext cx="3474718" cy="1958854"/>
          </a:xfrm>
          <a:prstGeom prst="rect">
            <a:avLst/>
          </a:prstGeom>
        </p:spPr>
      </p:pic>
      <p:pic>
        <p:nvPicPr>
          <p:cNvPr id="26" name="Picture 25" descr="PowerPoint Designer slide layout example.">
            <a:extLst>
              <a:ext uri="{FF2B5EF4-FFF2-40B4-BE49-F238E27FC236}">
                <a16:creationId xmlns:a16="http://schemas.microsoft.com/office/drawing/2014/main" id="{C8F11940-521A-4955-AE86-D32D37EF3532}"/>
              </a:ext>
            </a:extLst>
          </p:cNvPr>
          <p:cNvPicPr>
            <a:picLocks noChangeAspect="1"/>
          </p:cNvPicPr>
          <p:nvPr/>
        </p:nvPicPr>
        <p:blipFill>
          <a:blip r:embed="rId6"/>
          <a:stretch>
            <a:fillRect/>
          </a:stretch>
        </p:blipFill>
        <p:spPr>
          <a:xfrm>
            <a:off x="8134462" y="1431063"/>
            <a:ext cx="3474718" cy="1965776"/>
          </a:xfrm>
          <a:prstGeom prst="rect">
            <a:avLst/>
          </a:prstGeom>
        </p:spPr>
      </p:pic>
      <p:pic>
        <p:nvPicPr>
          <p:cNvPr id="24" name="Picture 23" descr="PowerPoint Designer slide layout example.">
            <a:extLst>
              <a:ext uri="{FF2B5EF4-FFF2-40B4-BE49-F238E27FC236}">
                <a16:creationId xmlns:a16="http://schemas.microsoft.com/office/drawing/2014/main" id="{FF603395-DB1E-434B-A081-8329D5AAA286}"/>
              </a:ext>
            </a:extLst>
          </p:cNvPr>
          <p:cNvPicPr>
            <a:picLocks noChangeAspect="1"/>
          </p:cNvPicPr>
          <p:nvPr/>
        </p:nvPicPr>
        <p:blipFill>
          <a:blip r:embed="rId7"/>
          <a:stretch>
            <a:fillRect/>
          </a:stretch>
        </p:blipFill>
        <p:spPr>
          <a:xfrm>
            <a:off x="4365802" y="3676600"/>
            <a:ext cx="3474718" cy="1958854"/>
          </a:xfrm>
          <a:prstGeom prst="rect">
            <a:avLst/>
          </a:prstGeom>
        </p:spPr>
      </p:pic>
      <p:pic>
        <p:nvPicPr>
          <p:cNvPr id="22" name="Picture 21" descr="PowerPoint Designer slide layout example.">
            <a:extLst>
              <a:ext uri="{FF2B5EF4-FFF2-40B4-BE49-F238E27FC236}">
                <a16:creationId xmlns:a16="http://schemas.microsoft.com/office/drawing/2014/main" id="{09F0598E-8836-43BD-A96E-1CF73EA72223}"/>
              </a:ext>
            </a:extLst>
          </p:cNvPr>
          <p:cNvPicPr>
            <a:picLocks noChangeAspect="1"/>
          </p:cNvPicPr>
          <p:nvPr/>
        </p:nvPicPr>
        <p:blipFill>
          <a:blip r:embed="rId8"/>
          <a:stretch>
            <a:fillRect/>
          </a:stretch>
        </p:blipFill>
        <p:spPr>
          <a:xfrm>
            <a:off x="8134462" y="3669875"/>
            <a:ext cx="3474718" cy="1965776"/>
          </a:xfrm>
          <a:prstGeom prst="rect">
            <a:avLst/>
          </a:prstGeom>
        </p:spPr>
      </p:pic>
    </p:spTree>
    <p:extLst>
      <p:ext uri="{BB962C8B-B14F-4D97-AF65-F5344CB8AC3E}">
        <p14:creationId xmlns:p14="http://schemas.microsoft.com/office/powerpoint/2010/main" val="26171443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Yoann </a:t>
            </a:r>
            <a:r>
              <a:rPr lang="en-US" dirty="0" err="1"/>
              <a:t>Guillo</a:t>
            </a:r>
            <a:endParaRPr lang="en-US" dirty="0"/>
          </a:p>
        </p:txBody>
      </p:sp>
    </p:spTree>
    <p:extLst>
      <p:ext uri="{BB962C8B-B14F-4D97-AF65-F5344CB8AC3E}">
        <p14:creationId xmlns:p14="http://schemas.microsoft.com/office/powerpoint/2010/main" val="3362942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tx1"/>
                </a:solidFill>
              </a:rPr>
              <a:t>Microsoft monoline icons</a:t>
            </a: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Looking for icon resources?</a:t>
            </a:r>
          </a:p>
          <a:p>
            <a:pPr defTabSz="903827">
              <a:spcBef>
                <a:spcPts val="775"/>
              </a:spcBef>
              <a:buSzPct val="90000"/>
              <a:defRPr/>
            </a:pPr>
            <a:r>
              <a:rPr lang="en-US" sz="1400" dirty="0">
                <a:latin typeface="Segoe UI" panose="020B0502040204020203" pitchFamily="34" charset="0"/>
                <a:cs typeface="Segoe UI" panose="020B0502040204020203" pitchFamily="34" charset="0"/>
              </a:rPr>
              <a:t>The Monoline icon library for PowerPoint is a slide deck that provides a library of icons for use in PowerPoint presentations. </a:t>
            </a:r>
          </a:p>
          <a:p>
            <a:pPr defTabSz="903827">
              <a:spcBef>
                <a:spcPts val="775"/>
              </a:spcBef>
              <a:buSzPct val="90000"/>
              <a:defRPr/>
            </a:pPr>
            <a:r>
              <a:rPr lang="en-US" sz="1400" dirty="0">
                <a:latin typeface="Segoe UI" panose="020B0502040204020203" pitchFamily="34" charset="0"/>
                <a:cs typeface="Segoe UI" panose="020B0502040204020203" pitchFamily="34" charset="0"/>
              </a:rPr>
              <a:t>The Monoline icon style guide for PowerPoint is a pdf with additional guidelines. </a:t>
            </a:r>
          </a:p>
          <a:p>
            <a:pPr defTabSz="903827">
              <a:spcBef>
                <a:spcPts val="775"/>
              </a:spcBef>
              <a:buSzPct val="90000"/>
              <a:defRPr/>
            </a:pPr>
            <a:r>
              <a:rPr lang="en-US" sz="1400" dirty="0"/>
              <a:t>Download both from </a:t>
            </a:r>
            <a:r>
              <a:rPr lang="en-US" sz="1400" dirty="0">
                <a:hlinkClick r:id="rId3"/>
              </a:rPr>
              <a:t>Brand Central</a:t>
            </a:r>
            <a:r>
              <a:rPr lang="en-US" sz="1400" dirty="0"/>
              <a:t>.</a:t>
            </a:r>
            <a:endParaRPr lang="en-US" sz="1400" dirty="0">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D0FF32AF-1F5D-4E9A-A156-0DB4C6031BB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55466" y="1436688"/>
            <a:ext cx="3474718" cy="1954529"/>
          </a:xfrm>
          <a:prstGeom prst="rect">
            <a:avLst/>
          </a:prstGeom>
        </p:spPr>
      </p:pic>
      <p:pic>
        <p:nvPicPr>
          <p:cNvPr id="6" name="Picture 5" descr="Slide example showing monoline icons">
            <a:extLst>
              <a:ext uri="{FF2B5EF4-FFF2-40B4-BE49-F238E27FC236}">
                <a16:creationId xmlns:a16="http://schemas.microsoft.com/office/drawing/2014/main" id="{BED3E115-417E-4480-A560-9A1D37BA427F}"/>
              </a:ext>
            </a:extLst>
          </p:cNvPr>
          <p:cNvPicPr>
            <a:picLocks noChangeAspect="1"/>
          </p:cNvPicPr>
          <p:nvPr/>
        </p:nvPicPr>
        <p:blipFill>
          <a:blip r:embed="rId5"/>
          <a:stretch>
            <a:fillRect/>
          </a:stretch>
        </p:blipFill>
        <p:spPr>
          <a:xfrm>
            <a:off x="8134668" y="1443081"/>
            <a:ext cx="3474720" cy="1954529"/>
          </a:xfrm>
          <a:prstGeom prst="rect">
            <a:avLst/>
          </a:prstGeom>
          <a:ln>
            <a:solidFill>
              <a:schemeClr val="tx1">
                <a:alpha val="27000"/>
              </a:schemeClr>
            </a:solidFill>
          </a:ln>
        </p:spPr>
      </p:pic>
      <p:pic>
        <p:nvPicPr>
          <p:cNvPr id="4" name="Picture 3" descr="Slide example showing usage guidelines for monoline icons">
            <a:extLst>
              <a:ext uri="{FF2B5EF4-FFF2-40B4-BE49-F238E27FC236}">
                <a16:creationId xmlns:a16="http://schemas.microsoft.com/office/drawing/2014/main" id="{F840AA2B-186A-42FF-9518-01FAFBD9AA6A}"/>
              </a:ext>
            </a:extLst>
          </p:cNvPr>
          <p:cNvPicPr>
            <a:picLocks noChangeAspect="1"/>
          </p:cNvPicPr>
          <p:nvPr/>
        </p:nvPicPr>
        <p:blipFill>
          <a:blip r:embed="rId6"/>
          <a:stretch>
            <a:fillRect/>
          </a:stretch>
        </p:blipFill>
        <p:spPr>
          <a:xfrm>
            <a:off x="4365802" y="3680925"/>
            <a:ext cx="3474720" cy="1954530"/>
          </a:xfrm>
          <a:prstGeom prst="rect">
            <a:avLst/>
          </a:prstGeom>
          <a:ln>
            <a:solidFill>
              <a:schemeClr val="tx1">
                <a:alpha val="27000"/>
              </a:schemeClr>
            </a:solidFill>
          </a:ln>
        </p:spPr>
      </p:pic>
      <p:pic>
        <p:nvPicPr>
          <p:cNvPr id="7" name="Picture 6" descr="Slide example showing monoline icons">
            <a:extLst>
              <a:ext uri="{FF2B5EF4-FFF2-40B4-BE49-F238E27FC236}">
                <a16:creationId xmlns:a16="http://schemas.microsoft.com/office/drawing/2014/main" id="{2254EDC7-4C49-4DD7-A920-E2333F14F76C}"/>
              </a:ext>
            </a:extLst>
          </p:cNvPr>
          <p:cNvPicPr>
            <a:picLocks noChangeAspect="1"/>
          </p:cNvPicPr>
          <p:nvPr/>
        </p:nvPicPr>
        <p:blipFill>
          <a:blip r:embed="rId7"/>
          <a:stretch>
            <a:fillRect/>
          </a:stretch>
        </p:blipFill>
        <p:spPr>
          <a:xfrm>
            <a:off x="8134668" y="3680925"/>
            <a:ext cx="3474720" cy="1954530"/>
          </a:xfrm>
          <a:prstGeom prst="rect">
            <a:avLst/>
          </a:prstGeom>
          <a:ln>
            <a:solidFill>
              <a:schemeClr val="tx1">
                <a:alpha val="27000"/>
              </a:schemeClr>
            </a:solidFill>
          </a:ln>
        </p:spPr>
      </p:pic>
    </p:spTree>
    <p:extLst>
      <p:ext uri="{BB962C8B-B14F-4D97-AF65-F5344CB8AC3E}">
        <p14:creationId xmlns:p14="http://schemas.microsoft.com/office/powerpoint/2010/main" val="338675585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59243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code slide</a:t>
            </a:r>
          </a:p>
        </p:txBody>
      </p:sp>
      <p:sp>
        <p:nvSpPr>
          <p:cNvPr id="5" name="Text Placeholder 4"/>
          <p:cNvSpPr>
            <a:spLocks noGrp="1"/>
          </p:cNvSpPr>
          <p:nvPr>
            <p:ph type="body" sz="quarter" idx="10"/>
          </p:nvPr>
        </p:nvSpPr>
        <p:spPr/>
        <p:txBody>
          <a:bodyPr/>
          <a:lstStyle/>
          <a:p>
            <a:r>
              <a:rPr lang="en-US" dirty="0"/>
              <a:t>This slide layout uses Consolas, a monotype font which is ideal for showing software code. </a:t>
            </a:r>
          </a:p>
        </p:txBody>
      </p:sp>
    </p:spTree>
    <p:extLst>
      <p:ext uri="{BB962C8B-B14F-4D97-AF65-F5344CB8AC3E}">
        <p14:creationId xmlns:p14="http://schemas.microsoft.com/office/powerpoint/2010/main" val="377311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Notes (hidden)</a:t>
            </a:r>
          </a:p>
        </p:txBody>
      </p:sp>
      <p:sp>
        <p:nvSpPr>
          <p:cNvPr id="6" name="Text Placeholder 5"/>
          <p:cNvSpPr>
            <a:spLocks noGrp="1"/>
          </p:cNvSpPr>
          <p:nvPr>
            <p:ph type="body" sz="quarter" idx="12"/>
          </p:nvPr>
        </p:nvSpPr>
        <p:spPr/>
        <p:txBody>
          <a:bodyPr/>
          <a:lstStyle/>
          <a:p>
            <a:r>
              <a:rPr lang="en-US" dirty="0"/>
              <a:t>Some speakers at Microsoft like to use this slide for hidden “notes slides”. </a:t>
            </a:r>
          </a:p>
          <a:p>
            <a:r>
              <a:rPr lang="en-US" dirty="0"/>
              <a:t>Delete it if you don’t want to use it.</a:t>
            </a:r>
          </a:p>
        </p:txBody>
      </p:sp>
      <p:sp>
        <p:nvSpPr>
          <p:cNvPr id="7" name="Text Placeholder 6"/>
          <p:cNvSpPr>
            <a:spLocks noGrp="1"/>
          </p:cNvSpPr>
          <p:nvPr>
            <p:ph type="body" sz="quarter" idx="11"/>
          </p:nvPr>
        </p:nvSpPr>
        <p:spPr/>
        <p:txBody>
          <a:bodyPr/>
          <a:lstStyle/>
          <a:p>
            <a:r>
              <a:rPr lang="en-US" dirty="0"/>
              <a:t>NEXT: &lt;next slide title&gt;</a:t>
            </a:r>
          </a:p>
        </p:txBody>
      </p:sp>
    </p:spTree>
    <p:extLst>
      <p:ext uri="{BB962C8B-B14F-4D97-AF65-F5344CB8AC3E}">
        <p14:creationId xmlns:p14="http://schemas.microsoft.com/office/powerpoint/2010/main" val="256360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93579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097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You don’t know that…</a:t>
            </a:r>
          </a:p>
        </p:txBody>
      </p:sp>
      <p:sp>
        <p:nvSpPr>
          <p:cNvPr id="6" name="Text Placeholder 5"/>
          <p:cNvSpPr>
            <a:spLocks noGrp="1"/>
          </p:cNvSpPr>
          <p:nvPr>
            <p:ph type="body" sz="quarter" idx="10"/>
          </p:nvPr>
        </p:nvSpPr>
        <p:spPr>
          <a:xfrm>
            <a:off x="590868" y="2019300"/>
            <a:ext cx="11018520" cy="1400383"/>
          </a:xfrm>
        </p:spPr>
        <p:txBody>
          <a:bodyPr/>
          <a:lstStyle/>
          <a:p>
            <a:pPr>
              <a:lnSpc>
                <a:spcPct val="95000"/>
              </a:lnSpc>
            </a:pPr>
            <a:r>
              <a:rPr lang="en-US" dirty="0"/>
              <a:t>We can assign a Blueprints using an ARM Template !</a:t>
            </a:r>
          </a:p>
          <a:p>
            <a:pPr>
              <a:lnSpc>
                <a:spcPct val="95000"/>
              </a:lnSpc>
            </a:pPr>
            <a:endParaRPr lang="en-US" dirty="0"/>
          </a:p>
          <a:p>
            <a:pPr>
              <a:lnSpc>
                <a:spcPct val="95000"/>
              </a:lnSpc>
            </a:pPr>
            <a:r>
              <a:rPr lang="fr-FR" dirty="0">
                <a:solidFill>
                  <a:srgbClr val="C00000"/>
                </a:solidFill>
              </a:rPr>
              <a:t>"type": "</a:t>
            </a:r>
            <a:r>
              <a:rPr lang="fr-FR" dirty="0" err="1">
                <a:solidFill>
                  <a:srgbClr val="C00000"/>
                </a:solidFill>
              </a:rPr>
              <a:t>Microsoft.Blueprint</a:t>
            </a:r>
            <a:r>
              <a:rPr lang="fr-FR" dirty="0">
                <a:solidFill>
                  <a:srgbClr val="C00000"/>
                </a:solidFill>
              </a:rPr>
              <a:t>/</a:t>
            </a:r>
            <a:r>
              <a:rPr lang="fr-FR" dirty="0" err="1">
                <a:solidFill>
                  <a:srgbClr val="C00000"/>
                </a:solidFill>
              </a:rPr>
              <a:t>blueprintAssignments</a:t>
            </a:r>
            <a:r>
              <a:rPr lang="fr-FR" dirty="0">
                <a:solidFill>
                  <a:srgbClr val="C00000"/>
                </a:solidFill>
              </a:rPr>
              <a:t>"</a:t>
            </a:r>
            <a:endParaRPr lang="en-US" dirty="0">
              <a:solidFill>
                <a:srgbClr val="C00000"/>
              </a:solidFill>
            </a:endParaRPr>
          </a:p>
        </p:txBody>
      </p:sp>
    </p:spTree>
    <p:extLst>
      <p:ext uri="{BB962C8B-B14F-4D97-AF65-F5344CB8AC3E}">
        <p14:creationId xmlns:p14="http://schemas.microsoft.com/office/powerpoint/2010/main" val="89590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Yoann </a:t>
            </a:r>
            <a:r>
              <a:rPr lang="en-US" dirty="0" err="1"/>
              <a:t>Guillo</a:t>
            </a:r>
            <a:endParaRPr lang="en-US" dirty="0"/>
          </a:p>
        </p:txBody>
      </p:sp>
    </p:spTree>
    <p:extLst>
      <p:ext uri="{BB962C8B-B14F-4D97-AF65-F5344CB8AC3E}">
        <p14:creationId xmlns:p14="http://schemas.microsoft.com/office/powerpoint/2010/main" val="287406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dirty="0"/>
              <a:t>Play yourself ! </a:t>
            </a:r>
            <a:endParaRPr lang="en-US" sz="2000" dirty="0"/>
          </a:p>
        </p:txBody>
      </p:sp>
      <p:sp>
        <p:nvSpPr>
          <p:cNvPr id="3" name="Text Placeholder 2"/>
          <p:cNvSpPr>
            <a:spLocks noGrp="1"/>
          </p:cNvSpPr>
          <p:nvPr>
            <p:ph type="body" sz="quarter" idx="10"/>
          </p:nvPr>
        </p:nvSpPr>
        <p:spPr>
          <a:xfrm>
            <a:off x="590868" y="2023428"/>
            <a:ext cx="11018520" cy="3311676"/>
          </a:xfrm>
        </p:spPr>
        <p:txBody>
          <a:bodyPr/>
          <a:lstStyle/>
          <a:p>
            <a:r>
              <a:rPr lang="en-US" dirty="0"/>
              <a:t>Find the code used in this demo on my </a:t>
            </a:r>
            <a:r>
              <a:rPr lang="en-US" dirty="0" err="1"/>
              <a:t>Github</a:t>
            </a:r>
            <a:r>
              <a:rPr lang="en-US" dirty="0"/>
              <a:t> ! </a:t>
            </a:r>
          </a:p>
          <a:p>
            <a:endParaRPr lang="en-US" dirty="0"/>
          </a:p>
          <a:p>
            <a:r>
              <a:rPr lang="fr-FR" dirty="0">
                <a:hlinkClick r:id="rId3"/>
              </a:rPr>
              <a:t>https://github.com/YoannGUILLO/Community</a:t>
            </a:r>
            <a:endParaRPr lang="fr-FR" dirty="0"/>
          </a:p>
          <a:p>
            <a:endParaRPr lang="fr-FR" dirty="0"/>
          </a:p>
          <a:p>
            <a:endParaRPr lang="fr-FR" dirty="0"/>
          </a:p>
          <a:p>
            <a:r>
              <a:rPr lang="fr-FR" sz="4400" b="1" dirty="0" err="1"/>
              <a:t>Thank</a:t>
            </a:r>
            <a:r>
              <a:rPr lang="fr-FR" sz="4400" b="1" dirty="0"/>
              <a:t> </a:t>
            </a:r>
            <a:r>
              <a:rPr lang="fr-FR" sz="4400" b="1" dirty="0" err="1"/>
              <a:t>you</a:t>
            </a:r>
            <a:r>
              <a:rPr lang="fr-FR" sz="4400" b="1" dirty="0"/>
              <a:t> ! </a:t>
            </a:r>
            <a:endParaRPr lang="en-US" sz="4400" b="1" dirty="0"/>
          </a:p>
        </p:txBody>
      </p:sp>
      <p:sp>
        <p:nvSpPr>
          <p:cNvPr id="5" name="Freeform: Shape 4" descr="arrow pointing to the guideline referenced in the description">
            <a:extLst>
              <a:ext uri="{FF2B5EF4-FFF2-40B4-BE49-F238E27FC236}">
                <a16:creationId xmlns:a16="http://schemas.microsoft.com/office/drawing/2014/main" id="{E5C95B55-C8C2-4281-8822-EF25FF1047B7}"/>
              </a:ext>
            </a:extLst>
          </p:cNvPr>
          <p:cNvSpPr/>
          <p:nvPr/>
        </p:nvSpPr>
        <p:spPr bwMode="auto">
          <a:xfrm>
            <a:off x="9892076" y="2012178"/>
            <a:ext cx="224827" cy="266861"/>
          </a:xfrm>
          <a:custGeom>
            <a:avLst/>
            <a:gdLst>
              <a:gd name="connsiteX0" fmla="*/ 0 w 822960"/>
              <a:gd name="connsiteY0" fmla="*/ 205740 h 205740"/>
              <a:gd name="connsiteX1" fmla="*/ 822960 w 822960"/>
              <a:gd name="connsiteY1" fmla="*/ 205740 h 205740"/>
              <a:gd name="connsiteX2" fmla="*/ 822960 w 822960"/>
              <a:gd name="connsiteY2" fmla="*/ 0 h 205740"/>
              <a:gd name="connsiteX0" fmla="*/ 0 w 533552"/>
              <a:gd name="connsiteY0" fmla="*/ 205740 h 205740"/>
              <a:gd name="connsiteX1" fmla="*/ 533552 w 533552"/>
              <a:gd name="connsiteY1" fmla="*/ 205740 h 205740"/>
              <a:gd name="connsiteX2" fmla="*/ 533552 w 533552"/>
              <a:gd name="connsiteY2" fmla="*/ 0 h 205740"/>
              <a:gd name="connsiteX0" fmla="*/ 0 w 533552"/>
              <a:gd name="connsiteY0" fmla="*/ 192713 h 192713"/>
              <a:gd name="connsiteX1" fmla="*/ 533552 w 533552"/>
              <a:gd name="connsiteY1" fmla="*/ 192713 h 192713"/>
              <a:gd name="connsiteX2" fmla="*/ 533552 w 533552"/>
              <a:gd name="connsiteY2" fmla="*/ 0 h 192713"/>
              <a:gd name="connsiteX0" fmla="*/ 0 w 541591"/>
              <a:gd name="connsiteY0" fmla="*/ 208345 h 208345"/>
              <a:gd name="connsiteX1" fmla="*/ 533552 w 541591"/>
              <a:gd name="connsiteY1" fmla="*/ 208345 h 208345"/>
              <a:gd name="connsiteX2" fmla="*/ 541591 w 541591"/>
              <a:gd name="connsiteY2" fmla="*/ 0 h 208345"/>
            </a:gdLst>
            <a:ahLst/>
            <a:cxnLst>
              <a:cxn ang="0">
                <a:pos x="connsiteX0" y="connsiteY0"/>
              </a:cxn>
              <a:cxn ang="0">
                <a:pos x="connsiteX1" y="connsiteY1"/>
              </a:cxn>
              <a:cxn ang="0">
                <a:pos x="connsiteX2" y="connsiteY2"/>
              </a:cxn>
            </a:cxnLst>
            <a:rect l="l" t="t" r="r" b="b"/>
            <a:pathLst>
              <a:path w="541591" h="208345">
                <a:moveTo>
                  <a:pt x="0" y="208345"/>
                </a:moveTo>
                <a:lnTo>
                  <a:pt x="533552" y="208345"/>
                </a:lnTo>
                <a:lnTo>
                  <a:pt x="541591"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505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7DC80C9C-86B1-4F35-B460-A3753A68F4C0}"/>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E6C05D82-8231-4D94-9271-2A2C15F57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e4aa919a-b200-49cb-beca-4c7e0810321e"/>
    <ds:schemaRef ds:uri="http://schemas.microsoft.com/office/2006/metadata/properties"/>
    <ds:schemaRef ds:uri="http://www.w3.org/XML/1998/namespace"/>
    <ds:schemaRef ds:uri="http://purl.org/dc/elements/1.1/"/>
    <ds:schemaRef ds:uri="06670dda-0291-4061-b6e0-f6c0cb392c51"/>
    <ds:schemaRef ds:uri="http://schemas.microsoft.com/sharepoint/v3"/>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250</TotalTime>
  <Words>5393</Words>
  <Application>Microsoft Macintosh PowerPoint</Application>
  <PresentationFormat>Widescreen</PresentationFormat>
  <Paragraphs>876</Paragraphs>
  <Slides>65</Slides>
  <Notes>54</Notes>
  <HiddenSlides>55</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65</vt:i4>
      </vt:variant>
    </vt:vector>
  </HeadingPairs>
  <TitlesOfParts>
    <vt:vector size="74" baseType="lpstr">
      <vt:lpstr>Arial</vt:lpstr>
      <vt:lpstr>Consolas</vt:lpstr>
      <vt:lpstr>Segoe UI</vt:lpstr>
      <vt:lpstr>Segoe UI Semibold</vt:lpstr>
      <vt:lpstr>Segoe UI Semilight</vt:lpstr>
      <vt:lpstr>Wingdings</vt:lpstr>
      <vt:lpstr>White Template</vt:lpstr>
      <vt:lpstr>Light Gray Template</vt:lpstr>
      <vt:lpstr>Black Template</vt:lpstr>
      <vt:lpstr>Empower your cloud automation with Azure Blueprints </vt:lpstr>
      <vt:lpstr>Yoann Guillo</vt:lpstr>
      <vt:lpstr>Quick reminder</vt:lpstr>
      <vt:lpstr>Azure Blueprints ?</vt:lpstr>
      <vt:lpstr>Did you know that ?</vt:lpstr>
      <vt:lpstr>Demo</vt:lpstr>
      <vt:lpstr>You don’t know that…</vt:lpstr>
      <vt:lpstr>Demo</vt:lpstr>
      <vt:lpstr>Play yourself ! </vt:lpstr>
      <vt:lpstr>PowerPoint Presentation</vt:lpstr>
      <vt:lpstr>Title square photo layout</vt:lpstr>
      <vt:lpstr>Square photo layout </vt:lpstr>
      <vt:lpstr>Slide palette info</vt:lpstr>
      <vt:lpstr>Ensure slide content is accessible</vt:lpstr>
      <vt:lpstr>Brand and accent colors accessibility</vt:lpstr>
      <vt:lpstr>PowerPoint Design Ideas</vt:lpstr>
      <vt:lpstr>Microsoft monoline icons</vt:lpstr>
      <vt:lpstr>Demo</vt:lpstr>
      <vt:lpstr>Section title</vt:lpstr>
      <vt:lpstr>Software code slide</vt:lpstr>
      <vt:lpstr>Notes (hidden)</vt:lpstr>
      <vt:lpstr>PowerPoint Presentation</vt:lpstr>
      <vt:lpstr>Presentation title</vt:lpstr>
      <vt:lpstr>Presentation title</vt:lpstr>
      <vt:lpstr>Presentation title</vt:lpstr>
      <vt:lpstr>Presentation title</vt:lpstr>
      <vt:lpstr>Text layout (without bullet points)</vt:lpstr>
      <vt:lpstr>Text layout with bulleted text</vt:lpstr>
      <vt:lpstr>Example with longer headline text wrapping to a second line</vt:lpstr>
      <vt:lpstr>Adjusting list levels</vt:lpstr>
      <vt:lpstr>Bullet points layout with subtitle Set the subtitle to 20pt in the same text block, with character spacing Normal</vt:lpstr>
      <vt:lpstr>Title square photo layout</vt:lpstr>
      <vt:lpstr>Square photo layout </vt:lpstr>
      <vt:lpstr>Slide palette info</vt:lpstr>
      <vt:lpstr>Ensure slide content is accessible</vt:lpstr>
      <vt:lpstr>Brand and accent colors accessibility</vt:lpstr>
      <vt:lpstr>PowerPoint Design Ideas</vt:lpstr>
      <vt:lpstr>Microsoft monoline icons</vt:lpstr>
      <vt:lpstr>Demo</vt:lpstr>
      <vt:lpstr>Section title</vt:lpstr>
      <vt:lpstr>Software code slide</vt:lpstr>
      <vt:lpstr>Notes (hidden)</vt:lpstr>
      <vt:lpstr>PowerPoint Presentation</vt:lpstr>
      <vt:lpstr>PowerPoint Presentation</vt:lpstr>
      <vt:lpstr>Presentation title</vt:lpstr>
      <vt:lpstr>Presentation title</vt:lpstr>
      <vt:lpstr>Presentation title</vt:lpstr>
      <vt:lpstr>Presentation title</vt:lpstr>
      <vt:lpstr>Text layout (without bullet points)</vt:lpstr>
      <vt:lpstr>Text layout with bulleted text</vt:lpstr>
      <vt:lpstr>Example with longer headline text wrapping to a second line</vt:lpstr>
      <vt:lpstr>Adjusting list levels</vt:lpstr>
      <vt:lpstr>Bullet points layout with subtitle Set the subtitle to 20pt in the same text block, with character spacing Normal</vt:lpstr>
      <vt:lpstr>Title square photo layout</vt:lpstr>
      <vt:lpstr>Square photo layout </vt:lpstr>
      <vt:lpstr>Slide palette info</vt:lpstr>
      <vt:lpstr>Ensure slide content is accessible</vt:lpstr>
      <vt:lpstr>Brand and accent colors accessibility</vt:lpstr>
      <vt:lpstr>PowerPoint Design Ideas</vt:lpstr>
      <vt:lpstr>Microsoft monoline icons</vt:lpstr>
      <vt:lpstr>Section title</vt:lpstr>
      <vt:lpstr>Software code slide</vt:lpstr>
      <vt:lpstr>Notes (hidden)</vt:lpstr>
      <vt:lpstr>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Empower your cloud automation with Azure Blueprints </dc:title>
  <dc:creator>GUILLO Yoann (ENGIE IT)</dc:creator>
  <cp:lastModifiedBy>GUILLO Yoann (ENGIE IT)</cp:lastModifiedBy>
  <cp:revision>1</cp:revision>
  <dcterms:created xsi:type="dcterms:W3CDTF">2019-11-13T08:49:54Z</dcterms:created>
  <dcterms:modified xsi:type="dcterms:W3CDTF">2019-11-14T11:26:33Z</dcterms:modified>
</cp:coreProperties>
</file>